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4" r:id="rId4"/>
  </p:sldMasterIdLst>
  <p:notesMasterIdLst>
    <p:notesMasterId r:id="rId27"/>
  </p:notesMasterIdLst>
  <p:handoutMasterIdLst>
    <p:handoutMasterId r:id="rId28"/>
  </p:handoutMasterIdLst>
  <p:sldIdLst>
    <p:sldId id="266" r:id="rId5"/>
    <p:sldId id="297" r:id="rId6"/>
    <p:sldId id="265" r:id="rId7"/>
    <p:sldId id="287" r:id="rId8"/>
    <p:sldId id="288" r:id="rId9"/>
    <p:sldId id="289" r:id="rId10"/>
    <p:sldId id="290" r:id="rId11"/>
    <p:sldId id="291" r:id="rId12"/>
    <p:sldId id="292" r:id="rId13"/>
    <p:sldId id="274" r:id="rId14"/>
    <p:sldId id="275" r:id="rId15"/>
    <p:sldId id="293" r:id="rId16"/>
    <p:sldId id="295" r:id="rId17"/>
    <p:sldId id="294" r:id="rId18"/>
    <p:sldId id="278" r:id="rId19"/>
    <p:sldId id="279" r:id="rId20"/>
    <p:sldId id="280" r:id="rId21"/>
    <p:sldId id="298" r:id="rId22"/>
    <p:sldId id="283" r:id="rId23"/>
    <p:sldId id="284" r:id="rId24"/>
    <p:sldId id="285" r:id="rId25"/>
    <p:sldId id="28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1E42"/>
    <a:srgbClr val="E2DED9"/>
    <a:srgbClr val="FDFDFD"/>
    <a:srgbClr val="DEDBD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120" y="54"/>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1AD81DDF-98D4-498E-A94D-DDD7A807AD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6391BFCE-55A1-4C09-B4B5-9359AD6F4D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E4FA28-26D5-4BDF-9A75-C27596ADE055}" type="datetimeFigureOut">
              <a:rPr lang="en-US" smtClean="0"/>
              <a:t>12/22/2021</a:t>
            </a:fld>
            <a:endParaRPr lang="en-US" dirty="0"/>
          </a:p>
        </p:txBody>
      </p:sp>
      <p:sp>
        <p:nvSpPr>
          <p:cNvPr id="4" name="Footer Placeholder 3">
            <a:extLst>
              <a:ext uri="{FF2B5EF4-FFF2-40B4-BE49-F238E27FC236}">
                <a16:creationId xmlns:a16="http://schemas.microsoft.com/office/drawing/2014/main" xmlns="" id="{4BEEB1F3-97EE-4F0D-B402-E34820EC6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054877F-A04A-4D6A-A0A8-95CC6E2D2A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507CFE-5866-4B40-8953-42375E9B5DB3}" type="slidenum">
              <a:rPr lang="en-US" smtClean="0"/>
              <a:t>‹#›</a:t>
            </a:fld>
            <a:endParaRPr lang="en-US" dirty="0"/>
          </a:p>
        </p:txBody>
      </p:sp>
    </p:spTree>
    <p:extLst>
      <p:ext uri="{BB962C8B-B14F-4D97-AF65-F5344CB8AC3E}">
        <p14:creationId xmlns:p14="http://schemas.microsoft.com/office/powerpoint/2010/main" val="1955250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FE1D6F-8584-4A53-833D-DCA47225B220}" type="datetimeFigureOut">
              <a:rPr lang="en-US" smtClean="0"/>
              <a:t>12/22/2021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3874D-A20A-4B3E-9C12-F524953D5B76}" type="slidenum">
              <a:rPr lang="en-US" smtClean="0"/>
              <a:t>‹#›</a:t>
            </a:fld>
            <a:endParaRPr lang="en-US" dirty="0"/>
          </a:p>
        </p:txBody>
      </p:sp>
    </p:spTree>
    <p:extLst>
      <p:ext uri="{BB962C8B-B14F-4D97-AF65-F5344CB8AC3E}">
        <p14:creationId xmlns:p14="http://schemas.microsoft.com/office/powerpoint/2010/main" val="228530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ebe6ce53a_2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aebe6ce53a_2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36758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ebe6ce53a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0" name="Google Shape;250;gaebe6ce53a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267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ebe6ce53a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aebe6ce53a_2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4311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be6ce53a_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aebe6ce53a_2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81473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ebe6ce53a_2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aebe6ce53a_2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94511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aebe6ce53a_2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aebe6ce53a_2_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27849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7464" y="802298"/>
            <a:ext cx="8637073" cy="2541431"/>
          </a:xfrm>
        </p:spPr>
        <p:txBody>
          <a:bodyPr bIns="0" anchor="b">
            <a:normAutofit/>
          </a:bodyPr>
          <a:lstStyle>
            <a:lvl1pPr algn="l">
              <a:defRPr sz="6600"/>
            </a:lvl1pPr>
          </a:lstStyle>
          <a:p>
            <a:r>
              <a:rPr lang="en-US" noProof="0" smtClean="0"/>
              <a:t>Click to edit Master title style</a:t>
            </a:r>
            <a:endParaRPr lang="en-US" noProof="0"/>
          </a:p>
        </p:txBody>
      </p:sp>
      <p:sp>
        <p:nvSpPr>
          <p:cNvPr id="3" name="Subtitle 2"/>
          <p:cNvSpPr>
            <a:spLocks noGrp="1"/>
          </p:cNvSpPr>
          <p:nvPr>
            <p:ph type="subTitle" idx="1"/>
          </p:nvPr>
        </p:nvSpPr>
        <p:spPr>
          <a:xfrm>
            <a:off x="1777464"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6913821" y="6370429"/>
            <a:ext cx="3500715" cy="309201"/>
          </a:xfrm>
        </p:spPr>
        <p:txBody>
          <a:bodyPr/>
          <a:lstStyle/>
          <a:p>
            <a:fld id="{2D202488-4139-4052-B998-251C9C912739}" type="datetimeFigureOut">
              <a:rPr lang="en-US" noProof="0" smtClean="0"/>
              <a:t>12/22/2021</a:t>
            </a:fld>
            <a:endParaRPr lang="en-US" noProof="0" dirty="0"/>
          </a:p>
        </p:txBody>
      </p:sp>
      <p:sp>
        <p:nvSpPr>
          <p:cNvPr id="5" name="Footer Placeholder 4"/>
          <p:cNvSpPr>
            <a:spLocks noGrp="1"/>
          </p:cNvSpPr>
          <p:nvPr>
            <p:ph type="ftr" sz="quarter" idx="11"/>
          </p:nvPr>
        </p:nvSpPr>
        <p:spPr>
          <a:xfrm>
            <a:off x="1777464" y="6370430"/>
            <a:ext cx="4973915" cy="309201"/>
          </a:xfrm>
        </p:spPr>
        <p:txBody>
          <a:bodyPr/>
          <a:lstStyle/>
          <a:p>
            <a:r>
              <a:rPr lang="en-US" noProof="0" dirty="0"/>
              <a:t>Add Footer Here</a:t>
            </a:r>
          </a:p>
        </p:txBody>
      </p:sp>
      <p:cxnSp>
        <p:nvCxnSpPr>
          <p:cNvPr id="15" name="Straight Connector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6400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Gallery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0394" y="3128470"/>
            <a:ext cx="3024000" cy="1906565"/>
          </a:xfrm>
        </p:spPr>
        <p:txBody>
          <a:bodyPr anchor="ct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7873638" y="5144980"/>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t>12/22/2021</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xmlns=""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2">
            <a:extLst>
              <a:ext uri="{FF2B5EF4-FFF2-40B4-BE49-F238E27FC236}">
                <a16:creationId xmlns:a16="http://schemas.microsoft.com/office/drawing/2014/main" xmlns="" id="{9DE9A20D-024F-4A17-9B20-526AA4037253}"/>
              </a:ext>
            </a:extLst>
          </p:cNvPr>
          <p:cNvSpPr>
            <a:spLocks noGrp="1"/>
          </p:cNvSpPr>
          <p:nvPr>
            <p:ph idx="12"/>
          </p:nvPr>
        </p:nvSpPr>
        <p:spPr>
          <a:xfrm>
            <a:off x="4602108" y="3128470"/>
            <a:ext cx="3024000" cy="1906565"/>
          </a:xfrm>
        </p:spPr>
        <p:txBody>
          <a:bodyPr anchor="ct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2">
            <a:extLst>
              <a:ext uri="{FF2B5EF4-FFF2-40B4-BE49-F238E27FC236}">
                <a16:creationId xmlns:a16="http://schemas.microsoft.com/office/drawing/2014/main" xmlns="" id="{37D8F60F-F9DD-4AAC-BF28-C004CCDF2D69}"/>
              </a:ext>
            </a:extLst>
          </p:cNvPr>
          <p:cNvSpPr>
            <a:spLocks noGrp="1"/>
          </p:cNvSpPr>
          <p:nvPr>
            <p:ph idx="13"/>
          </p:nvPr>
        </p:nvSpPr>
        <p:spPr>
          <a:xfrm>
            <a:off x="7873638" y="3128470"/>
            <a:ext cx="3024000" cy="1906565"/>
          </a:xfrm>
        </p:spPr>
        <p:txBody>
          <a:bodyPr anchor="ct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3">
            <a:extLst>
              <a:ext uri="{FF2B5EF4-FFF2-40B4-BE49-F238E27FC236}">
                <a16:creationId xmlns:a16="http://schemas.microsoft.com/office/drawing/2014/main" xmlns="" id="{8F09FDD8-5B1C-4AAA-8EEC-0A77C9E477D1}"/>
              </a:ext>
            </a:extLst>
          </p:cNvPr>
          <p:cNvSpPr>
            <a:spLocks noGrp="1"/>
          </p:cNvSpPr>
          <p:nvPr>
            <p:ph type="body" sz="half" idx="14"/>
          </p:nvPr>
        </p:nvSpPr>
        <p:spPr>
          <a:xfrm>
            <a:off x="4595889" y="5144979"/>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2" name="Text Placeholder 3">
            <a:extLst>
              <a:ext uri="{FF2B5EF4-FFF2-40B4-BE49-F238E27FC236}">
                <a16:creationId xmlns:a16="http://schemas.microsoft.com/office/drawing/2014/main" xmlns="" id="{E6DF0B7E-E17E-4875-966D-4DE67F755B71}"/>
              </a:ext>
            </a:extLst>
          </p:cNvPr>
          <p:cNvSpPr>
            <a:spLocks noGrp="1"/>
          </p:cNvSpPr>
          <p:nvPr>
            <p:ph type="body" sz="half" idx="15"/>
          </p:nvPr>
        </p:nvSpPr>
        <p:spPr>
          <a:xfrm>
            <a:off x="1306587" y="5144978"/>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cxnSp>
        <p:nvCxnSpPr>
          <p:cNvPr id="13" name="Straight Connector 12">
            <a:extLst>
              <a:ext uri="{FF2B5EF4-FFF2-40B4-BE49-F238E27FC236}">
                <a16:creationId xmlns:a16="http://schemas.microsoft.com/office/drawing/2014/main" xmlns="" id="{5685D963-B130-47E9-AFCC-AEBED2B1155B}"/>
              </a:ext>
            </a:extLst>
          </p:cNvPr>
          <p:cNvCxnSpPr>
            <a:cxnSpLocks/>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xmlns="" id="{2FA9B6CF-713A-4942-BE35-A61AFCDDFD3D}"/>
              </a:ext>
            </a:extLst>
          </p:cNvPr>
          <p:cNvCxnSpPr>
            <a:cxnSpLocks/>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Text Placeholder 18">
            <a:extLst>
              <a:ext uri="{FF2B5EF4-FFF2-40B4-BE49-F238E27FC236}">
                <a16:creationId xmlns:a16="http://schemas.microsoft.com/office/drawing/2014/main" xmlns="" id="{93809A32-C7A4-4739-994B-BE492F855ACC}"/>
              </a:ext>
            </a:extLst>
          </p:cNvPr>
          <p:cNvSpPr>
            <a:spLocks noGrp="1"/>
          </p:cNvSpPr>
          <p:nvPr>
            <p:ph type="body" sz="quarter" idx="16"/>
          </p:nvPr>
        </p:nvSpPr>
        <p:spPr>
          <a:xfrm>
            <a:off x="1290908" y="1617663"/>
            <a:ext cx="9618391" cy="1336675"/>
          </a:xfrm>
        </p:spPr>
        <p:txBody>
          <a:bodyPr>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Title 6">
            <a:extLst>
              <a:ext uri="{FF2B5EF4-FFF2-40B4-BE49-F238E27FC236}">
                <a16:creationId xmlns:a16="http://schemas.microsoft.com/office/drawing/2014/main" xmlns="" id="{2C1ABD52-D5FE-4FC2-8449-5DA0E52853E1}"/>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24270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noProof="0" smtClean="0"/>
              <a:t>Click to edit Master title style</a:t>
            </a:r>
            <a:endParaRPr lang="en-US" noProof="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 name="Date Placeholder 4"/>
          <p:cNvSpPr>
            <a:spLocks noGrp="1"/>
          </p:cNvSpPr>
          <p:nvPr>
            <p:ph type="dt" sz="half" idx="10"/>
          </p:nvPr>
        </p:nvSpPr>
        <p:spPr>
          <a:xfrm>
            <a:off x="7236069" y="6332578"/>
            <a:ext cx="4315852" cy="320123"/>
          </a:xfrm>
        </p:spPr>
        <p:txBody>
          <a:bodyPr/>
          <a:lstStyle>
            <a:lvl1pPr algn="r">
              <a:defRPr/>
            </a:lvl1pPr>
          </a:lstStyle>
          <a:p>
            <a:fld id="{2D202488-4139-4052-B998-251C9C912739}" type="datetimeFigureOut">
              <a:rPr lang="en-US" noProof="0" smtClean="0"/>
              <a:pPr/>
              <a:t>12/22/2021</a:t>
            </a:fld>
            <a:endParaRPr lang="en-US" noProof="0" dirty="0"/>
          </a:p>
        </p:txBody>
      </p:sp>
      <p:sp>
        <p:nvSpPr>
          <p:cNvPr id="6" name="Footer Placeholder 5"/>
          <p:cNvSpPr>
            <a:spLocks noGrp="1"/>
          </p:cNvSpPr>
          <p:nvPr>
            <p:ph type="ftr" sz="quarter" idx="11"/>
          </p:nvPr>
        </p:nvSpPr>
        <p:spPr>
          <a:xfrm>
            <a:off x="1447382" y="6332578"/>
            <a:ext cx="5541004" cy="320931"/>
          </a:xfrm>
        </p:spPr>
        <p:txBody>
          <a:bodyPr/>
          <a:lstStyle/>
          <a:p>
            <a:r>
              <a:rPr lang="en-US" noProof="0" dirty="0"/>
              <a:t>Add Footer Here</a:t>
            </a: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1589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2D202488-4139-4052-B998-251C9C912739}" type="datetimeFigureOut">
              <a:rPr lang="en-US" noProof="0" smtClean="0"/>
              <a:t>12/22/2021</a:t>
            </a:fld>
            <a:endParaRPr lang="en-US" noProof="0" dirty="0"/>
          </a:p>
        </p:txBody>
      </p:sp>
      <p:sp>
        <p:nvSpPr>
          <p:cNvPr id="5" name="Footer Placeholder 4"/>
          <p:cNvSpPr>
            <a:spLocks noGrp="1"/>
          </p:cNvSpPr>
          <p:nvPr>
            <p:ph type="ftr" sz="quarter" idx="11"/>
          </p:nvPr>
        </p:nvSpPr>
        <p:spPr/>
        <p:txBody>
          <a:bodyPr/>
          <a:lstStyle/>
          <a:p>
            <a:r>
              <a:rPr lang="en-US" noProof="0" dirty="0"/>
              <a:t>Add Footer Here</a:t>
            </a:r>
          </a:p>
        </p:txBody>
      </p:sp>
      <p:cxnSp>
        <p:nvCxnSpPr>
          <p:cNvPr id="33" name="Straight Connector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itle 5">
            <a:extLst>
              <a:ext uri="{FF2B5EF4-FFF2-40B4-BE49-F238E27FC236}">
                <a16:creationId xmlns:a16="http://schemas.microsoft.com/office/drawing/2014/main" xmlns="" id="{C414FF1F-6558-4E39-87DB-276E44F5477C}"/>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35688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887950"/>
          </a:xfrm>
        </p:spPr>
        <p:txBody>
          <a:bodyPr anchor="b">
            <a:normAutofit/>
          </a:bodyPr>
          <a:lstStyle>
            <a:lvl1pPr algn="l">
              <a:defRPr sz="36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1780777"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noProof="0" smtClean="0"/>
              <a:t>12/22/2021</a:t>
            </a:fld>
            <a:endParaRPr lang="en-US" noProof="0" dirty="0"/>
          </a:p>
        </p:txBody>
      </p:sp>
      <p:sp>
        <p:nvSpPr>
          <p:cNvPr id="5" name="Footer Placeholder 4"/>
          <p:cNvSpPr>
            <a:spLocks noGrp="1"/>
          </p:cNvSpPr>
          <p:nvPr>
            <p:ph type="ftr" sz="quarter" idx="11"/>
          </p:nvPr>
        </p:nvSpPr>
        <p:spPr/>
        <p:txBody>
          <a:bodyPr/>
          <a:lstStyle/>
          <a:p>
            <a:r>
              <a:rPr lang="en-US" noProof="0" dirty="0"/>
              <a:t>Add Footer Here</a:t>
            </a:r>
          </a:p>
        </p:txBody>
      </p:sp>
      <p:cxnSp>
        <p:nvCxnSpPr>
          <p:cNvPr id="15" name="Straight Connector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136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2239" y="2161853"/>
            <a:ext cx="4645152" cy="3448595"/>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258679" y="2168318"/>
            <a:ext cx="4645152" cy="344152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2D202488-4139-4052-B998-251C9C912739}" type="datetimeFigureOut">
              <a:rPr lang="en-US" noProof="0" smtClean="0"/>
              <a:t>12/22/2021</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xmlns="" id="{4715607D-9DE2-4687-AAF8-EF2427252A9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xmlns="" id="{2F96D46B-C1B8-46AB-87DF-61A8058B1F42}"/>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27775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7315" y="1950795"/>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1287315" y="2755515"/>
            <a:ext cx="4645152" cy="2644457"/>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52486" y="1954249"/>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6252486" y="2752737"/>
            <a:ext cx="4645152" cy="2637371"/>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2D202488-4139-4052-B998-251C9C912739}" type="datetimeFigureOut">
              <a:rPr lang="en-US" noProof="0" smtClean="0"/>
              <a:t>12/22/2021</a:t>
            </a:fld>
            <a:endParaRPr lang="en-US" noProof="0" dirty="0"/>
          </a:p>
        </p:txBody>
      </p:sp>
      <p:sp>
        <p:nvSpPr>
          <p:cNvPr id="8" name="Footer Placeholder 7"/>
          <p:cNvSpPr>
            <a:spLocks noGrp="1"/>
          </p:cNvSpPr>
          <p:nvPr>
            <p:ph type="ftr" sz="quarter" idx="11"/>
          </p:nvPr>
        </p:nvSpPr>
        <p:spPr/>
        <p:txBody>
          <a:bodyPr/>
          <a:lstStyle/>
          <a:p>
            <a:r>
              <a:rPr lang="en-US" noProof="0" dirty="0"/>
              <a:t>Add Footer Here</a:t>
            </a:r>
          </a:p>
        </p:txBody>
      </p:sp>
      <p:cxnSp>
        <p:nvCxnSpPr>
          <p:cNvPr id="11" name="Straight Connector 10">
            <a:extLst>
              <a:ext uri="{FF2B5EF4-FFF2-40B4-BE49-F238E27FC236}">
                <a16:creationId xmlns:a16="http://schemas.microsoft.com/office/drawing/2014/main" xmlns="" id="{C384AA55-1960-47F4-BA3C-E97A6F2D0B19}"/>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itle 8">
            <a:extLst>
              <a:ext uri="{FF2B5EF4-FFF2-40B4-BE49-F238E27FC236}">
                <a16:creationId xmlns:a16="http://schemas.microsoft.com/office/drawing/2014/main" xmlns="" id="{09471694-1220-4CFC-A31F-622E5D3DE2D5}"/>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98174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noProof="0" smtClean="0"/>
              <a:t>12/22/2021</a:t>
            </a:fld>
            <a:endParaRPr lang="en-US" noProof="0" dirty="0"/>
          </a:p>
        </p:txBody>
      </p:sp>
      <p:sp>
        <p:nvSpPr>
          <p:cNvPr id="4" name="Footer Placeholder 3"/>
          <p:cNvSpPr>
            <a:spLocks noGrp="1"/>
          </p:cNvSpPr>
          <p:nvPr>
            <p:ph type="ftr" sz="quarter" idx="11"/>
          </p:nvPr>
        </p:nvSpPr>
        <p:spPr/>
        <p:txBody>
          <a:bodyPr/>
          <a:lstStyle/>
          <a:p>
            <a:r>
              <a:rPr lang="en-US" noProof="0" dirty="0"/>
              <a:t>Add Footer Here</a:t>
            </a:r>
          </a:p>
        </p:txBody>
      </p:sp>
      <p:cxnSp>
        <p:nvCxnSpPr>
          <p:cNvPr id="7" name="Straight Connector 6">
            <a:extLst>
              <a:ext uri="{FF2B5EF4-FFF2-40B4-BE49-F238E27FC236}">
                <a16:creationId xmlns:a16="http://schemas.microsoft.com/office/drawing/2014/main" xmlns=""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xmlns="" id="{3DF0054B-B64C-418E-A1B8-428EE4A1DB50}"/>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45395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noProof="0" smtClean="0"/>
              <a:t>12/22/2021</a:t>
            </a:fld>
            <a:endParaRPr lang="en-US" noProof="0" dirty="0"/>
          </a:p>
        </p:txBody>
      </p:sp>
      <p:sp>
        <p:nvSpPr>
          <p:cNvPr id="4" name="Footer Placeholder 3"/>
          <p:cNvSpPr>
            <a:spLocks noGrp="1"/>
          </p:cNvSpPr>
          <p:nvPr>
            <p:ph type="ftr" sz="quarter" idx="11"/>
          </p:nvPr>
        </p:nvSpPr>
        <p:spPr/>
        <p:txBody>
          <a:bodyPr/>
          <a:lstStyle/>
          <a:p>
            <a:r>
              <a:rPr lang="en-US" noProof="0" dirty="0"/>
              <a:t>Add Footer Here</a:t>
            </a:r>
          </a:p>
        </p:txBody>
      </p:sp>
      <p:cxnSp>
        <p:nvCxnSpPr>
          <p:cNvPr id="7" name="Straight Connector 6">
            <a:extLst>
              <a:ext uri="{FF2B5EF4-FFF2-40B4-BE49-F238E27FC236}">
                <a16:creationId xmlns:a16="http://schemas.microsoft.com/office/drawing/2014/main" xmlns=""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xmlns="" id="{3DF0054B-B64C-418E-A1B8-428EE4A1DB50}"/>
              </a:ext>
            </a:extLst>
          </p:cNvPr>
          <p:cNvSpPr>
            <a:spLocks noGrp="1"/>
          </p:cNvSpPr>
          <p:nvPr>
            <p:ph type="title"/>
          </p:nvPr>
        </p:nvSpPr>
        <p:spPr/>
        <p:txBody>
          <a:bodyPr/>
          <a:lstStyle/>
          <a:p>
            <a:r>
              <a:rPr lang="en-US" noProof="0" smtClean="0"/>
              <a:t>Click to edit Master title style</a:t>
            </a:r>
            <a:endParaRPr lang="en-US" noProof="0"/>
          </a:p>
        </p:txBody>
      </p:sp>
      <p:sp>
        <p:nvSpPr>
          <p:cNvPr id="6" name="Text Placeholder 5">
            <a:extLst>
              <a:ext uri="{FF2B5EF4-FFF2-40B4-BE49-F238E27FC236}">
                <a16:creationId xmlns:a16="http://schemas.microsoft.com/office/drawing/2014/main" xmlns="" id="{A5A680F6-C147-410B-94DF-19850752D7DF}"/>
              </a:ext>
            </a:extLst>
          </p:cNvPr>
          <p:cNvSpPr>
            <a:spLocks noGrp="1"/>
          </p:cNvSpPr>
          <p:nvPr>
            <p:ph type="body" sz="quarter" idx="12"/>
          </p:nvPr>
        </p:nvSpPr>
        <p:spPr>
          <a:xfrm>
            <a:off x="1694656" y="1865037"/>
            <a:ext cx="8802688" cy="3127927"/>
          </a:xfrm>
        </p:spPr>
        <p:txBody>
          <a:bodyPr anchor="ctr">
            <a:normAutofit/>
          </a:bodyPr>
          <a:lstStyle>
            <a:lvl1pPr marL="0" indent="0" algn="ctr">
              <a:buNone/>
              <a:defRPr sz="6000"/>
            </a:lvl1pPr>
            <a:lvl2pPr marL="457200" indent="0">
              <a:buNone/>
              <a:defRPr/>
            </a:lvl2pPr>
          </a:lstStyle>
          <a:p>
            <a:pPr lvl="0"/>
            <a:r>
              <a:rPr lang="en-US" noProof="0" smtClean="0"/>
              <a:t>Click to edit Master text styles</a:t>
            </a:r>
          </a:p>
        </p:txBody>
      </p:sp>
    </p:spTree>
    <p:extLst>
      <p:ext uri="{BB962C8B-B14F-4D97-AF65-F5344CB8AC3E}">
        <p14:creationId xmlns:p14="http://schemas.microsoft.com/office/powerpoint/2010/main" val="4010242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202488-4139-4052-B998-251C9C912739}" type="datetimeFigureOut">
              <a:rPr lang="en-US" noProof="0" smtClean="0"/>
              <a:t>12/22/2021</a:t>
            </a:fld>
            <a:endParaRPr lang="en-US" noProof="0" dirty="0"/>
          </a:p>
        </p:txBody>
      </p:sp>
      <p:sp>
        <p:nvSpPr>
          <p:cNvPr id="3" name="Footer Placeholder 2"/>
          <p:cNvSpPr>
            <a:spLocks noGrp="1"/>
          </p:cNvSpPr>
          <p:nvPr>
            <p:ph type="ftr" sz="quarter" idx="11"/>
          </p:nvPr>
        </p:nvSpPr>
        <p:spPr/>
        <p:txBody>
          <a:bodyPr/>
          <a:lstStyle/>
          <a:p>
            <a:r>
              <a:rPr lang="en-US" noProof="0" dirty="0"/>
              <a:t>Add Footer Here </a:t>
            </a:r>
          </a:p>
        </p:txBody>
      </p:sp>
    </p:spTree>
    <p:extLst>
      <p:ext uri="{BB962C8B-B14F-4D97-AF65-F5344CB8AC3E}">
        <p14:creationId xmlns:p14="http://schemas.microsoft.com/office/powerpoint/2010/main" val="3771245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5246" y="1645522"/>
            <a:ext cx="5807176" cy="3840852"/>
          </a:xfrm>
        </p:spPr>
        <p:txBody>
          <a:bodyPr anchor="ct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1290909" y="1645522"/>
            <a:ext cx="3600000" cy="383672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noProof="0" smtClean="0"/>
              <a:t>12/22/2021</a:t>
            </a:fld>
            <a:endParaRPr lang="en-US" noProof="0" dirty="0"/>
          </a:p>
        </p:txBody>
      </p:sp>
      <p:sp>
        <p:nvSpPr>
          <p:cNvPr id="6" name="Footer Placeholder 5"/>
          <p:cNvSpPr>
            <a:spLocks noGrp="1"/>
          </p:cNvSpPr>
          <p:nvPr>
            <p:ph type="ftr" sz="quarter" idx="11"/>
          </p:nvPr>
        </p:nvSpPr>
        <p:spPr/>
        <p:txBody>
          <a:bodyPr/>
          <a:lstStyle/>
          <a:p>
            <a:r>
              <a:rPr lang="en-US" noProof="0" dirty="0"/>
              <a:t>Add Footer Here</a:t>
            </a:r>
          </a:p>
        </p:txBody>
      </p:sp>
      <p:cxnSp>
        <p:nvCxnSpPr>
          <p:cNvPr id="9" name="Straight Connector 8">
            <a:extLst>
              <a:ext uri="{FF2B5EF4-FFF2-40B4-BE49-F238E27FC236}">
                <a16:creationId xmlns:a16="http://schemas.microsoft.com/office/drawing/2014/main" xmlns=""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xmlns="" id="{1B74F78C-6D32-47C3-ABB2-6E7092A9C4A3}"/>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3281653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defRPr>
            </a:lvl1pPr>
          </a:lstStyle>
          <a:p>
            <a:fld id="{2D202488-4139-4052-B998-251C9C912739}" type="datetimeFigureOut">
              <a:rPr lang="en-US" noProof="0" smtClean="0"/>
              <a:pPr/>
              <a:t>12/22/2021</a:t>
            </a:fld>
            <a:endParaRPr lang="en-US" noProof="0" dirty="0"/>
          </a:p>
        </p:txBody>
      </p:sp>
      <p:sp>
        <p:nvSpPr>
          <p:cNvPr id="5" name="Footer Placeholder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defRPr>
            </a:lvl1pPr>
          </a:lstStyle>
          <a:p>
            <a:r>
              <a:rPr lang="en-US" noProof="0" dirty="0"/>
              <a:t>Add Footer Here</a:t>
            </a: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58705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7" r:id="rId7"/>
    <p:sldLayoutId id="2147483691" r:id="rId8"/>
    <p:sldLayoutId id="2147483692" r:id="rId9"/>
    <p:sldLayoutId id="2147483696" r:id="rId10"/>
    <p:sldLayoutId id="214748369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4.gif"/></Relationships>
</file>

<file path=ppt/slides/_rels/slide1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27.gif"/><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5.gif"/><Relationship Id="rId4" Type="http://schemas.openxmlformats.org/officeDocument/2006/relationships/image" Target="../media/image34.gif"/></Relationships>
</file>

<file path=ppt/slides/_rels/slide1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gif"/></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5" Type="http://schemas.openxmlformats.org/officeDocument/2006/relationships/image" Target="../media/image18.gif"/><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ctrTitle"/>
          </p:nvPr>
        </p:nvSpPr>
        <p:spPr>
          <a:xfrm>
            <a:off x="1071060" y="1231644"/>
            <a:ext cx="10160295" cy="999365"/>
          </a:xfrm>
          <a:prstGeom prst="rect">
            <a:avLst/>
          </a:prstGeom>
          <a:noFill/>
          <a:ln>
            <a:noFill/>
          </a:ln>
        </p:spPr>
        <p:txBody>
          <a:bodyPr spcFirstLastPara="1" vert="horz" wrap="square" lIns="121900" tIns="121900" rIns="121900" bIns="121900" rtlCol="0" anchor="b" anchorCtr="0">
            <a:noAutofit/>
          </a:bodyPr>
          <a:lstStyle/>
          <a:p>
            <a:pPr algn="ctr">
              <a:spcBef>
                <a:spcPts val="0"/>
              </a:spcBef>
              <a:buClr>
                <a:srgbClr val="C00000"/>
              </a:buClr>
              <a:buSzPts val="2400"/>
            </a:pPr>
            <a:r>
              <a:rPr lang="en-GB" b="1" u="sng" dirty="0" smtClean="0">
                <a:solidFill>
                  <a:srgbClr val="C00000"/>
                </a:solidFill>
                <a:latin typeface="Algerian"/>
                <a:ea typeface="Algerian"/>
                <a:cs typeface="Algerian"/>
                <a:sym typeface="Algerian"/>
              </a:rPr>
              <a:t>Profanity Filter</a:t>
            </a:r>
            <a:endParaRPr b="1" dirty="0">
              <a:solidFill>
                <a:srgbClr val="C00000"/>
              </a:solidFill>
              <a:latin typeface="Calibri"/>
              <a:ea typeface="Calibri"/>
              <a:cs typeface="Calibri"/>
              <a:sym typeface="Calibri"/>
            </a:endParaRPr>
          </a:p>
        </p:txBody>
      </p:sp>
      <p:sp>
        <p:nvSpPr>
          <p:cNvPr id="193" name="Google Shape;193;p31"/>
          <p:cNvSpPr txBox="1">
            <a:spLocks noGrp="1"/>
          </p:cNvSpPr>
          <p:nvPr>
            <p:ph type="subTitle" idx="1"/>
          </p:nvPr>
        </p:nvSpPr>
        <p:spPr>
          <a:xfrm>
            <a:off x="3465506" y="2481339"/>
            <a:ext cx="5371399" cy="1117600"/>
          </a:xfrm>
          <a:prstGeom prst="rect">
            <a:avLst/>
          </a:prstGeom>
          <a:noFill/>
          <a:ln>
            <a:noFill/>
          </a:ln>
        </p:spPr>
        <p:txBody>
          <a:bodyPr spcFirstLastPara="1" vert="horz" wrap="square" lIns="121900" tIns="121900" rIns="121900" bIns="121900" rtlCol="0" anchor="t" anchorCtr="0">
            <a:noAutofit/>
          </a:bodyPr>
          <a:lstStyle/>
          <a:p>
            <a:pPr algn="ctr">
              <a:spcBef>
                <a:spcPts val="0"/>
              </a:spcBef>
              <a:buClr>
                <a:schemeClr val="dk1"/>
              </a:buClr>
              <a:buSzPts val="1100"/>
            </a:pPr>
            <a:r>
              <a:rPr lang="en-GB" sz="2000" dirty="0">
                <a:latin typeface="Calibri"/>
                <a:ea typeface="Calibri"/>
                <a:cs typeface="Calibri"/>
                <a:sym typeface="Calibri"/>
              </a:rPr>
              <a:t>            </a:t>
            </a:r>
            <a:r>
              <a:rPr lang="en-GB" sz="2400" b="1" dirty="0">
                <a:latin typeface="Merriweather"/>
                <a:ea typeface="Merriweather"/>
                <a:cs typeface="Merriweather"/>
                <a:sym typeface="Merriweather"/>
              </a:rPr>
              <a:t>DEVANSH SRIVASTAVA </a:t>
            </a:r>
            <a:br>
              <a:rPr lang="en-GB" sz="2400" b="1" dirty="0">
                <a:latin typeface="Merriweather"/>
                <a:ea typeface="Merriweather"/>
                <a:cs typeface="Merriweather"/>
                <a:sym typeface="Merriweather"/>
              </a:rPr>
            </a:br>
            <a:r>
              <a:rPr lang="en-GB" sz="2400" b="1" dirty="0" smtClean="0">
                <a:latin typeface="Merriweather"/>
                <a:ea typeface="Merriweather"/>
                <a:cs typeface="Merriweather"/>
                <a:sym typeface="Merriweather"/>
              </a:rPr>
              <a:t>1900300130031</a:t>
            </a:r>
            <a:endParaRPr sz="2400" b="1" dirty="0">
              <a:latin typeface="Merriweather"/>
              <a:ea typeface="Merriweather"/>
              <a:cs typeface="Merriweather"/>
              <a:sym typeface="Merriweather"/>
            </a:endParaRPr>
          </a:p>
          <a:p>
            <a:pPr algn="l">
              <a:buClr>
                <a:schemeClr val="dk1"/>
              </a:buClr>
              <a:buSzPts val="1100"/>
            </a:pPr>
            <a:r>
              <a:rPr lang="en-GB" sz="1600" b="1" dirty="0">
                <a:solidFill>
                  <a:srgbClr val="48432A"/>
                </a:solidFill>
                <a:latin typeface="Merriweather"/>
                <a:ea typeface="Merriweather"/>
                <a:cs typeface="Merriweather"/>
                <a:sym typeface="Merriweather"/>
              </a:rPr>
              <a:t>            </a:t>
            </a:r>
            <a:endParaRPr sz="1600" dirty="0">
              <a:solidFill>
                <a:srgbClr val="000000"/>
              </a:solidFill>
              <a:latin typeface="Calibri"/>
              <a:ea typeface="Calibri"/>
              <a:cs typeface="Calibri"/>
              <a:sym typeface="Calibri"/>
            </a:endParaRPr>
          </a:p>
          <a:p>
            <a:pPr algn="ctr">
              <a:spcBef>
                <a:spcPts val="0"/>
              </a:spcBef>
              <a:buSzPts val="1200"/>
            </a:pPr>
            <a:r>
              <a:rPr lang="en-GB" sz="2000" b="1" dirty="0">
                <a:solidFill>
                  <a:srgbClr val="000000"/>
                </a:solidFill>
                <a:latin typeface="Calibri"/>
                <a:ea typeface="Calibri"/>
                <a:cs typeface="Calibri"/>
                <a:sym typeface="Calibri"/>
              </a:rPr>
              <a:t>UNDER THE SUPERVISION OF</a:t>
            </a:r>
            <a:endParaRPr sz="2000" b="1" dirty="0">
              <a:solidFill>
                <a:srgbClr val="000000"/>
              </a:solidFill>
              <a:latin typeface="Calibri"/>
              <a:ea typeface="Calibri"/>
              <a:cs typeface="Calibri"/>
              <a:sym typeface="Calibri"/>
            </a:endParaRPr>
          </a:p>
          <a:p>
            <a:pPr algn="ctr">
              <a:spcBef>
                <a:spcPts val="0"/>
              </a:spcBef>
              <a:buSzPts val="1200"/>
            </a:pPr>
            <a:r>
              <a:rPr lang="en-GB" sz="2000" b="1" dirty="0" err="1" smtClean="0">
                <a:latin typeface="Calibri"/>
                <a:ea typeface="Calibri"/>
                <a:cs typeface="Calibri"/>
                <a:sym typeface="Calibri"/>
              </a:rPr>
              <a:t>Dr.</a:t>
            </a:r>
            <a:r>
              <a:rPr lang="en-GB" sz="2000" b="1" dirty="0" smtClean="0">
                <a:latin typeface="Calibri"/>
                <a:ea typeface="Calibri"/>
                <a:cs typeface="Calibri"/>
                <a:sym typeface="Calibri"/>
              </a:rPr>
              <a:t> </a:t>
            </a:r>
            <a:r>
              <a:rPr lang="en-GB" sz="2000" b="1" dirty="0" err="1" smtClean="0">
                <a:latin typeface="Calibri"/>
                <a:ea typeface="Calibri"/>
                <a:cs typeface="Calibri"/>
                <a:sym typeface="Calibri"/>
              </a:rPr>
              <a:t>Tanvi</a:t>
            </a:r>
            <a:r>
              <a:rPr lang="en-GB" sz="2000" b="1" dirty="0" smtClean="0">
                <a:latin typeface="Calibri"/>
                <a:ea typeface="Calibri"/>
                <a:cs typeface="Calibri"/>
                <a:sym typeface="Calibri"/>
              </a:rPr>
              <a:t> </a:t>
            </a:r>
            <a:r>
              <a:rPr lang="en-GB" sz="2000" b="1" dirty="0" err="1" smtClean="0">
                <a:latin typeface="Calibri"/>
                <a:ea typeface="Calibri"/>
                <a:cs typeface="Calibri"/>
                <a:sym typeface="Calibri"/>
              </a:rPr>
              <a:t>Gautam</a:t>
            </a:r>
            <a:r>
              <a:rPr lang="en-GB" sz="2000" b="1" dirty="0" smtClean="0">
                <a:latin typeface="Calibri"/>
                <a:ea typeface="Calibri"/>
                <a:cs typeface="Calibri"/>
                <a:sym typeface="Calibri"/>
              </a:rPr>
              <a:t> </a:t>
            </a:r>
            <a:endParaRPr dirty="0"/>
          </a:p>
          <a:p>
            <a:pPr>
              <a:spcBef>
                <a:spcPts val="0"/>
              </a:spcBef>
              <a:buClr>
                <a:schemeClr val="dk1"/>
              </a:buClr>
              <a:buSzPts val="1100"/>
            </a:pPr>
            <a:endParaRPr sz="1600" dirty="0">
              <a:solidFill>
                <a:srgbClr val="000000"/>
              </a:solidFill>
              <a:latin typeface="Calibri"/>
              <a:ea typeface="Calibri"/>
              <a:cs typeface="Calibri"/>
              <a:sym typeface="Calibri"/>
            </a:endParaRPr>
          </a:p>
        </p:txBody>
      </p:sp>
      <p:sp>
        <p:nvSpPr>
          <p:cNvPr id="194" name="Google Shape;194;p31"/>
          <p:cNvSpPr txBox="1"/>
          <p:nvPr/>
        </p:nvSpPr>
        <p:spPr>
          <a:xfrm>
            <a:off x="3052405" y="154079"/>
            <a:ext cx="6197600" cy="39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GB" sz="2800" b="1" dirty="0" smtClean="0">
                <a:solidFill>
                  <a:srgbClr val="000000"/>
                </a:solidFill>
                <a:latin typeface="Calibri"/>
                <a:ea typeface="Calibri"/>
                <a:cs typeface="Calibri"/>
                <a:sym typeface="Calibri"/>
              </a:rPr>
              <a:t>MINI-PROJECT </a:t>
            </a:r>
            <a:r>
              <a:rPr lang="en-GB" sz="2800" b="1" dirty="0">
                <a:solidFill>
                  <a:srgbClr val="000000"/>
                </a:solidFill>
                <a:latin typeface="Calibri"/>
                <a:ea typeface="Calibri"/>
                <a:cs typeface="Calibri"/>
                <a:sym typeface="Calibri"/>
              </a:rPr>
              <a:t>PRESENTATION</a:t>
            </a:r>
            <a:endParaRPr sz="2800" b="1" dirty="0">
              <a:solidFill>
                <a:srgbClr val="000000"/>
              </a:solidFill>
              <a:latin typeface="Calibri"/>
              <a:ea typeface="Calibri"/>
              <a:cs typeface="Calibri"/>
              <a:sym typeface="Calibri"/>
            </a:endParaRPr>
          </a:p>
          <a:p>
            <a:pPr algn="ctr">
              <a:buClr>
                <a:srgbClr val="000000"/>
              </a:buClr>
              <a:buSzPts val="1400"/>
            </a:pPr>
            <a:r>
              <a:rPr lang="en-GB" sz="2800" b="1" dirty="0">
                <a:solidFill>
                  <a:srgbClr val="000000"/>
                </a:solidFill>
                <a:latin typeface="Calibri"/>
                <a:ea typeface="Calibri"/>
                <a:cs typeface="Calibri"/>
                <a:sym typeface="Calibri"/>
              </a:rPr>
              <a:t>on</a:t>
            </a:r>
            <a:endParaRPr sz="2800" b="1" dirty="0">
              <a:solidFill>
                <a:srgbClr val="000000"/>
              </a:solidFill>
              <a:latin typeface="Calibri"/>
              <a:ea typeface="Calibri"/>
              <a:cs typeface="Calibri"/>
              <a:sym typeface="Calibri"/>
            </a:endParaRPr>
          </a:p>
        </p:txBody>
      </p:sp>
      <p:sp>
        <p:nvSpPr>
          <p:cNvPr id="195" name="Google Shape;195;p31"/>
          <p:cNvSpPr txBox="1"/>
          <p:nvPr/>
        </p:nvSpPr>
        <p:spPr>
          <a:xfrm>
            <a:off x="5743606" y="2087739"/>
            <a:ext cx="815200" cy="39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GB" sz="1867" dirty="0" smtClean="0">
                <a:solidFill>
                  <a:srgbClr val="000000"/>
                </a:solidFill>
                <a:latin typeface="Arial"/>
                <a:ea typeface="Arial"/>
                <a:cs typeface="Arial"/>
                <a:sym typeface="Arial"/>
              </a:rPr>
              <a:t>By</a:t>
            </a:r>
            <a:endParaRPr sz="1867" dirty="0">
              <a:solidFill>
                <a:srgbClr val="000000"/>
              </a:solidFill>
              <a:latin typeface="Arial"/>
              <a:ea typeface="Arial"/>
              <a:cs typeface="Arial"/>
              <a:sym typeface="Arial"/>
            </a:endParaRPr>
          </a:p>
        </p:txBody>
      </p:sp>
      <p:pic>
        <p:nvPicPr>
          <p:cNvPr id="196" name="Google Shape;196;p31"/>
          <p:cNvPicPr preferRelativeResize="0"/>
          <p:nvPr/>
        </p:nvPicPr>
        <p:blipFill rotWithShape="1">
          <a:blip r:embed="rId3">
            <a:alphaModFix/>
          </a:blip>
          <a:srcRect/>
          <a:stretch/>
        </p:blipFill>
        <p:spPr>
          <a:xfrm>
            <a:off x="9804329" y="3874442"/>
            <a:ext cx="1849340" cy="1898361"/>
          </a:xfrm>
          <a:prstGeom prst="rect">
            <a:avLst/>
          </a:prstGeom>
          <a:noFill/>
          <a:ln>
            <a:noFill/>
          </a:ln>
        </p:spPr>
      </p:pic>
      <p:sp>
        <p:nvSpPr>
          <p:cNvPr id="198" name="Google Shape;198;p31"/>
          <p:cNvSpPr txBox="1"/>
          <p:nvPr/>
        </p:nvSpPr>
        <p:spPr>
          <a:xfrm>
            <a:off x="1706199" y="5242372"/>
            <a:ext cx="9022800" cy="865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GB" sz="1600" b="1" dirty="0" smtClean="0">
                <a:solidFill>
                  <a:srgbClr val="000000"/>
                </a:solidFill>
                <a:latin typeface="Calibri"/>
                <a:ea typeface="Calibri"/>
                <a:cs typeface="Calibri"/>
                <a:sym typeface="Calibri"/>
              </a:rPr>
              <a:t>INDERPRASTHA ENGINEERING COLLEGE , GHAZIABAD, UTTAR PRADESH</a:t>
            </a:r>
            <a:endParaRPr sz="1600" b="1" dirty="0" smtClean="0">
              <a:solidFill>
                <a:srgbClr val="000000"/>
              </a:solidFill>
              <a:latin typeface="Calibri"/>
              <a:ea typeface="Calibri"/>
              <a:cs typeface="Calibri"/>
              <a:sym typeface="Calibri"/>
            </a:endParaRPr>
          </a:p>
          <a:p>
            <a:pPr algn="ctr">
              <a:buClr>
                <a:schemeClr val="dk1"/>
              </a:buClr>
              <a:buSzPts val="1100"/>
            </a:pPr>
            <a:r>
              <a:rPr lang="en-GB" sz="1600" b="1" dirty="0" smtClean="0">
                <a:solidFill>
                  <a:srgbClr val="000000"/>
                </a:solidFill>
                <a:latin typeface="Calibri"/>
                <a:ea typeface="Calibri"/>
                <a:cs typeface="Calibri"/>
                <a:sym typeface="Calibri"/>
              </a:rPr>
              <a:t>AFFILIATED TO DR. A.P.J. ABDUL KALAM TECHNICAL UNIVERSITY .LUCKNOW, UTTAR PRADESH</a:t>
            </a:r>
            <a:endParaRPr sz="1600" b="1" dirty="0" smtClean="0">
              <a:solidFill>
                <a:srgbClr val="000000"/>
              </a:solidFill>
              <a:latin typeface="Calibri"/>
              <a:ea typeface="Calibri"/>
              <a:cs typeface="Calibri"/>
              <a:sym typeface="Calibri"/>
            </a:endParaRPr>
          </a:p>
          <a:p>
            <a:pPr marL="3047924">
              <a:buClr>
                <a:schemeClr val="dk1"/>
              </a:buClr>
              <a:buSzPts val="1100"/>
            </a:pPr>
            <a:r>
              <a:rPr lang="en-GB" sz="1600" b="1" dirty="0" smtClean="0">
                <a:solidFill>
                  <a:srgbClr val="000000"/>
                </a:solidFill>
                <a:latin typeface="Calibri"/>
                <a:ea typeface="Calibri"/>
                <a:cs typeface="Calibri"/>
                <a:sym typeface="Calibri"/>
              </a:rPr>
              <a:t>    (SESSION: 2020 - 2021)</a:t>
            </a:r>
            <a:endParaRPr sz="1600" b="1" dirty="0" smtClean="0">
              <a:solidFill>
                <a:srgbClr val="000000"/>
              </a:solidFill>
              <a:latin typeface="Calibri"/>
              <a:ea typeface="Calibri"/>
              <a:cs typeface="Calibri"/>
              <a:sym typeface="Calibri"/>
            </a:endParaRPr>
          </a:p>
          <a:p>
            <a:pPr algn="just">
              <a:buClr>
                <a:srgbClr val="000000"/>
              </a:buClr>
              <a:buSzPts val="1100"/>
            </a:pPr>
            <a:endParaRPr sz="1600" dirty="0">
              <a:solidFill>
                <a:srgbClr val="000000"/>
              </a:solidFill>
              <a:latin typeface="Calibri"/>
              <a:ea typeface="Calibri"/>
              <a:cs typeface="Calibri"/>
              <a:sym typeface="Calibri"/>
            </a:endParaRPr>
          </a:p>
        </p:txBody>
      </p:sp>
      <p:pic>
        <p:nvPicPr>
          <p:cNvPr id="1026" name="Picture 2" descr="IPEC Ghaziabad Recruitment 2016 for Various Vacanc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47" y="4032324"/>
            <a:ext cx="1740479" cy="1740479"/>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4" descr="Brain in head icon&#10;">
            <a:extLst>
              <a:ext uri="{FF2B5EF4-FFF2-40B4-BE49-F238E27FC236}">
                <a16:creationId xmlns:a16="http://schemas.microsoft.com/office/drawing/2014/main" xmlns="" id="{D011E263-3212-4780-A140-E652B108BDC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35489" y="0"/>
            <a:ext cx="1440000" cy="1440000"/>
          </a:xfrm>
          <a:prstGeom prst="rect">
            <a:avLst/>
          </a:prstGeom>
        </p:spPr>
      </p:pic>
    </p:spTree>
    <p:extLst>
      <p:ext uri="{BB962C8B-B14F-4D97-AF65-F5344CB8AC3E}">
        <p14:creationId xmlns:p14="http://schemas.microsoft.com/office/powerpoint/2010/main" val="2798356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9"/>
          <p:cNvSpPr txBox="1">
            <a:spLocks noGrp="1"/>
          </p:cNvSpPr>
          <p:nvPr>
            <p:ph type="sldNum" sz="quarter" idx="4294967295"/>
          </p:nvPr>
        </p:nvSpPr>
        <p:spPr>
          <a:xfrm>
            <a:off x="9448800" y="6356350"/>
            <a:ext cx="2743200" cy="365125"/>
          </a:xfrm>
          <a:prstGeom prst="rect">
            <a:avLst/>
          </a:prstGeom>
          <a:noFill/>
          <a:ln>
            <a:noFill/>
          </a:ln>
        </p:spPr>
        <p:txBody>
          <a:bodyPr spcFirstLastPara="1" vert="horz" wrap="square" lIns="121900" tIns="60933" rIns="121900" bIns="60933" rtlCol="0" anchor="ctr" anchorCtr="0">
            <a:noAutofit/>
          </a:bodyPr>
          <a:lstStyle/>
          <a:p>
            <a:pPr>
              <a:buSzPts val="600"/>
            </a:pPr>
            <a:fld id="{00000000-1234-1234-1234-123412341234}" type="slidenum">
              <a:rPr lang="en-GB"/>
              <a:pPr>
                <a:buSzPts val="600"/>
              </a:pPr>
              <a:t>10</a:t>
            </a:fld>
            <a:endParaRPr dirty="0"/>
          </a:p>
        </p:txBody>
      </p:sp>
      <p:sp>
        <p:nvSpPr>
          <p:cNvPr id="253" name="Google Shape;253;p39"/>
          <p:cNvSpPr txBox="1"/>
          <p:nvPr/>
        </p:nvSpPr>
        <p:spPr>
          <a:xfrm>
            <a:off x="290124" y="331894"/>
            <a:ext cx="10924464" cy="4583289"/>
          </a:xfrm>
          <a:prstGeom prst="rect">
            <a:avLst/>
          </a:prstGeom>
          <a:noFill/>
          <a:ln>
            <a:noFill/>
          </a:ln>
        </p:spPr>
        <p:txBody>
          <a:bodyPr spcFirstLastPara="1" wrap="square" lIns="121900" tIns="60933" rIns="121900" bIns="60933" anchor="t" anchorCtr="0">
            <a:noAutofit/>
          </a:bodyPr>
          <a:lstStyle/>
          <a:p>
            <a:pPr marL="514350" lvl="0" indent="-514350">
              <a:buFont typeface="+mj-lt"/>
              <a:buAutoNum type="arabicPeriod"/>
            </a:pPr>
            <a:r>
              <a:rPr lang="en-US" sz="3200" dirty="0" smtClean="0"/>
              <a:t>Convert </a:t>
            </a:r>
            <a:r>
              <a:rPr lang="en-US" sz="3200" dirty="0"/>
              <a:t>the comment (that is in text format) into numerical format using NLP (natural language processes), </a:t>
            </a:r>
            <a:endParaRPr lang="en-US" sz="3200" dirty="0" smtClean="0"/>
          </a:p>
          <a:p>
            <a:pPr marL="514350" lvl="0" indent="-514350">
              <a:buFont typeface="+mj-lt"/>
              <a:buAutoNum type="arabicPeriod"/>
            </a:pPr>
            <a:r>
              <a:rPr lang="en-US" sz="3200" dirty="0" smtClean="0"/>
              <a:t>For </a:t>
            </a:r>
            <a:r>
              <a:rPr lang="en-US" sz="3200" dirty="0"/>
              <a:t>cleaning of text, </a:t>
            </a:r>
            <a:r>
              <a:rPr lang="en-US" sz="3200" dirty="0" smtClean="0"/>
              <a:t>included </a:t>
            </a:r>
            <a:r>
              <a:rPr lang="en-US" sz="3200" dirty="0"/>
              <a:t>the stop words and used </a:t>
            </a:r>
            <a:r>
              <a:rPr lang="en-US" sz="3200" dirty="0">
                <a:solidFill>
                  <a:schemeClr val="accent1"/>
                </a:solidFill>
              </a:rPr>
              <a:t>Porter stemmer</a:t>
            </a:r>
            <a:r>
              <a:rPr lang="en-US" sz="3200" dirty="0"/>
              <a:t> </a:t>
            </a:r>
            <a:r>
              <a:rPr lang="en-US" sz="3200" dirty="0" smtClean="0"/>
              <a:t>to </a:t>
            </a:r>
            <a:r>
              <a:rPr lang="en-US" sz="3200" dirty="0"/>
              <a:t>easily compute the similarity between 2 documents using it. </a:t>
            </a:r>
            <a:endParaRPr sz="3200" dirty="0">
              <a:solidFill>
                <a:srgbClr val="000000"/>
              </a:solidFill>
              <a:latin typeface="Poor Richard" panose="02080502050505020702" pitchFamily="18" charset="0"/>
              <a:sym typeface="Arial"/>
            </a:endParaRPr>
          </a:p>
        </p:txBody>
      </p:sp>
      <p:pic>
        <p:nvPicPr>
          <p:cNvPr id="4" name="Picture 4" descr="Cognitive Intelligence | Profanity Filter &amp;amp; Moderation | eUnagi"/>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04150" y="2623538"/>
            <a:ext cx="3787850" cy="352079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ndex of /wp-content/uploads/2019/09"/>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2079" y="3635212"/>
            <a:ext cx="3623945" cy="272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475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Effect transition="in" filter="fade">
                                      <p:cBhvr>
                                        <p:cTn id="7" dur="1000"/>
                                        <p:tgtEl>
                                          <p:spTgt spid="253">
                                            <p:txEl>
                                              <p:pRg st="0" end="0"/>
                                            </p:txEl>
                                          </p:spTgt>
                                        </p:tgtEl>
                                      </p:cBhvr>
                                    </p:animEffect>
                                    <p:anim calcmode="lin" valueType="num">
                                      <p:cBhvr>
                                        <p:cTn id="8" dur="1000" fill="hold"/>
                                        <p:tgtEl>
                                          <p:spTgt spid="25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3">
                                            <p:txEl>
                                              <p:pRg st="1" end="1"/>
                                            </p:txEl>
                                          </p:spTgt>
                                        </p:tgtEl>
                                        <p:attrNameLst>
                                          <p:attrName>style.visibility</p:attrName>
                                        </p:attrNameLst>
                                      </p:cBhvr>
                                      <p:to>
                                        <p:strVal val="visible"/>
                                      </p:to>
                                    </p:set>
                                    <p:animEffect transition="in" filter="fade">
                                      <p:cBhvr>
                                        <p:cTn id="12" dur="1000"/>
                                        <p:tgtEl>
                                          <p:spTgt spid="253">
                                            <p:txEl>
                                              <p:pRg st="1" end="1"/>
                                            </p:txEl>
                                          </p:spTgt>
                                        </p:tgtEl>
                                      </p:cBhvr>
                                    </p:animEffect>
                                    <p:anim calcmode="lin" valueType="num">
                                      <p:cBhvr>
                                        <p:cTn id="13" dur="1000" fill="hold"/>
                                        <p:tgtEl>
                                          <p:spTgt spid="25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5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0"/>
          <p:cNvSpPr txBox="1">
            <a:spLocks noGrp="1"/>
          </p:cNvSpPr>
          <p:nvPr>
            <p:ph type="sldNum" sz="quarter" idx="4294967295"/>
          </p:nvPr>
        </p:nvSpPr>
        <p:spPr>
          <a:xfrm>
            <a:off x="9448800" y="6356350"/>
            <a:ext cx="2743200" cy="365125"/>
          </a:xfrm>
          <a:prstGeom prst="rect">
            <a:avLst/>
          </a:prstGeom>
          <a:noFill/>
          <a:ln>
            <a:noFill/>
          </a:ln>
        </p:spPr>
        <p:txBody>
          <a:bodyPr spcFirstLastPara="1" vert="horz" wrap="square" lIns="121900" tIns="60933" rIns="121900" bIns="60933" rtlCol="0" anchor="ctr" anchorCtr="0">
            <a:noAutofit/>
          </a:bodyPr>
          <a:lstStyle/>
          <a:p>
            <a:pPr>
              <a:buSzPts val="600"/>
            </a:pPr>
            <a:fld id="{00000000-1234-1234-1234-123412341234}" type="slidenum">
              <a:rPr lang="en-GB"/>
              <a:pPr>
                <a:buSzPts val="600"/>
              </a:pPr>
              <a:t>11</a:t>
            </a:fld>
            <a:endParaRPr dirty="0"/>
          </a:p>
        </p:txBody>
      </p:sp>
      <p:sp>
        <p:nvSpPr>
          <p:cNvPr id="259" name="Google Shape;259;p40"/>
          <p:cNvSpPr txBox="1"/>
          <p:nvPr/>
        </p:nvSpPr>
        <p:spPr>
          <a:xfrm>
            <a:off x="557968" y="474134"/>
            <a:ext cx="10262432" cy="3682375"/>
          </a:xfrm>
          <a:prstGeom prst="rect">
            <a:avLst/>
          </a:prstGeom>
          <a:noFill/>
          <a:ln>
            <a:noFill/>
          </a:ln>
        </p:spPr>
        <p:txBody>
          <a:bodyPr spcFirstLastPara="1" wrap="square" lIns="121900" tIns="60933" rIns="121900" bIns="60933" anchor="t" anchorCtr="0">
            <a:noAutofit/>
          </a:bodyPr>
          <a:lstStyle/>
          <a:p>
            <a:pPr lvl="0"/>
            <a:r>
              <a:rPr lang="en-US" sz="3200" dirty="0" smtClean="0"/>
              <a:t>3. 	Train the </a:t>
            </a:r>
            <a:r>
              <a:rPr lang="en-US" sz="3200" dirty="0"/>
              <a:t>model and predict the result </a:t>
            </a:r>
            <a:endParaRPr lang="en-US" sz="3200" dirty="0" smtClean="0"/>
          </a:p>
          <a:p>
            <a:pPr marL="514350" lvl="0" indent="-514350">
              <a:buAutoNum type="arabicPeriod" startAt="4"/>
            </a:pPr>
            <a:r>
              <a:rPr lang="en-US" sz="3200" dirty="0" smtClean="0"/>
              <a:t>For </a:t>
            </a:r>
            <a:r>
              <a:rPr lang="en-US" sz="3200" dirty="0"/>
              <a:t>the independent variable we converted into numbers using </a:t>
            </a:r>
            <a:r>
              <a:rPr lang="en-US" sz="3200" dirty="0" err="1"/>
              <a:t>get_dummmies</a:t>
            </a:r>
            <a:r>
              <a:rPr lang="en-US" sz="3200" dirty="0"/>
              <a:t> </a:t>
            </a:r>
            <a:endParaRPr lang="en-US" sz="3200" dirty="0" smtClean="0"/>
          </a:p>
          <a:p>
            <a:pPr marL="514350" lvl="0" indent="-514350">
              <a:buAutoNum type="arabicPeriod" startAt="4"/>
            </a:pPr>
            <a:r>
              <a:rPr lang="en-US" sz="3200" dirty="0" smtClean="0"/>
              <a:t>After </a:t>
            </a:r>
            <a:r>
              <a:rPr lang="en-US" sz="3200" dirty="0"/>
              <a:t>our model is created we will do the deployment using flask.</a:t>
            </a:r>
            <a:endParaRPr sz="3200" dirty="0">
              <a:solidFill>
                <a:srgbClr val="2A5010"/>
              </a:solidFill>
              <a:latin typeface="Poor Richard" panose="02080502050505020702" pitchFamily="18" charset="0"/>
              <a:sym typeface="Arial"/>
            </a:endParaRPr>
          </a:p>
        </p:txBody>
      </p:sp>
      <p:pic>
        <p:nvPicPr>
          <p:cNvPr id="12290" name="Picture 2" descr="Top Training Classes Stickers for Android &amp;amp; iOS | Gfyca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761005"/>
            <a:ext cx="400050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Convert ASCII Number to Text Online | Text to ASCII (UTF-8) Online Tool"/>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119687" y="412241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ow to remove every second frame from an animated gif? - Graphic Design  Stack Exchan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314815" y="3761005"/>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993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animEffect transition="in" filter="fade">
                                      <p:cBhvr>
                                        <p:cTn id="7" dur="1000"/>
                                        <p:tgtEl>
                                          <p:spTgt spid="259">
                                            <p:txEl>
                                              <p:pRg st="0" end="0"/>
                                            </p:txEl>
                                          </p:spTgt>
                                        </p:tgtEl>
                                      </p:cBhvr>
                                    </p:animEffect>
                                    <p:anim calcmode="lin" valueType="num">
                                      <p:cBhvr>
                                        <p:cTn id="8" dur="1000" fill="hold"/>
                                        <p:tgtEl>
                                          <p:spTgt spid="2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9">
                                            <p:txEl>
                                              <p:pRg st="1" end="1"/>
                                            </p:txEl>
                                          </p:spTgt>
                                        </p:tgtEl>
                                        <p:attrNameLst>
                                          <p:attrName>style.visibility</p:attrName>
                                        </p:attrNameLst>
                                      </p:cBhvr>
                                      <p:to>
                                        <p:strVal val="visible"/>
                                      </p:to>
                                    </p:set>
                                    <p:animEffect transition="in" filter="fade">
                                      <p:cBhvr>
                                        <p:cTn id="12" dur="1000"/>
                                        <p:tgtEl>
                                          <p:spTgt spid="259">
                                            <p:txEl>
                                              <p:pRg st="1" end="1"/>
                                            </p:txEl>
                                          </p:spTgt>
                                        </p:tgtEl>
                                      </p:cBhvr>
                                    </p:animEffect>
                                    <p:anim calcmode="lin" valueType="num">
                                      <p:cBhvr>
                                        <p:cTn id="13" dur="1000" fill="hold"/>
                                        <p:tgtEl>
                                          <p:spTgt spid="25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5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9">
                                            <p:txEl>
                                              <p:pRg st="2" end="2"/>
                                            </p:txEl>
                                          </p:spTgt>
                                        </p:tgtEl>
                                        <p:attrNameLst>
                                          <p:attrName>style.visibility</p:attrName>
                                        </p:attrNameLst>
                                      </p:cBhvr>
                                      <p:to>
                                        <p:strVal val="visible"/>
                                      </p:to>
                                    </p:set>
                                    <p:animEffect transition="in" filter="fade">
                                      <p:cBhvr>
                                        <p:cTn id="17" dur="1000"/>
                                        <p:tgtEl>
                                          <p:spTgt spid="259">
                                            <p:txEl>
                                              <p:pRg st="2" end="2"/>
                                            </p:txEl>
                                          </p:spTgt>
                                        </p:tgtEl>
                                      </p:cBhvr>
                                    </p:animEffect>
                                    <p:anim calcmode="lin" valueType="num">
                                      <p:cBhvr>
                                        <p:cTn id="18" dur="1000" fill="hold"/>
                                        <p:tgtEl>
                                          <p:spTgt spid="25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5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1"/>
                </a:solidFill>
              </a:rPr>
              <a:t>Why chose this technique</a:t>
            </a:r>
            <a:r>
              <a:rPr lang="en-US" b="1" dirty="0"/>
              <a:t/>
            </a:r>
            <a:br>
              <a:rPr lang="en-US" b="1" dirty="0"/>
            </a:br>
            <a:endParaRPr lang="en-US" b="1" dirty="0"/>
          </a:p>
        </p:txBody>
      </p:sp>
      <p:sp>
        <p:nvSpPr>
          <p:cNvPr id="3" name="Text Placeholder 2"/>
          <p:cNvSpPr>
            <a:spLocks noGrp="1"/>
          </p:cNvSpPr>
          <p:nvPr>
            <p:ph type="body" sz="quarter" idx="12"/>
          </p:nvPr>
        </p:nvSpPr>
        <p:spPr>
          <a:xfrm>
            <a:off x="124936" y="1943100"/>
            <a:ext cx="9430544" cy="3726180"/>
          </a:xfrm>
        </p:spPr>
        <p:txBody>
          <a:bodyPr>
            <a:normAutofit fontScale="25000" lnSpcReduction="20000"/>
          </a:bodyPr>
          <a:lstStyle/>
          <a:p>
            <a:pPr algn="just"/>
            <a:endParaRPr lang="en-US" dirty="0"/>
          </a:p>
          <a:p>
            <a:pPr algn="just"/>
            <a:r>
              <a:rPr lang="en-US" dirty="0"/>
              <a:t> </a:t>
            </a:r>
            <a:r>
              <a:rPr lang="en-US" sz="9600" dirty="0"/>
              <a:t>We chose Naïve Byes machine learning model rather than using deep learning models, Vader library, </a:t>
            </a:r>
            <a:r>
              <a:rPr lang="en-US" sz="9600" dirty="0" smtClean="0"/>
              <a:t>because,</a:t>
            </a:r>
            <a:endParaRPr lang="en-US" sz="9600" dirty="0"/>
          </a:p>
          <a:p>
            <a:pPr marL="1143000" indent="-1143000" algn="just">
              <a:buFont typeface="+mj-lt"/>
              <a:buAutoNum type="arabicPeriod"/>
            </a:pPr>
            <a:r>
              <a:rPr lang="en-US" sz="9600" dirty="0" smtClean="0"/>
              <a:t>Deep </a:t>
            </a:r>
            <a:r>
              <a:rPr lang="en-US" sz="9600" dirty="0"/>
              <a:t>learning techniques, most of the applied features need to be identified by an domain expert in order to reduce the complexity of the data and make patterns more visible to learning algorithms to </a:t>
            </a:r>
            <a:r>
              <a:rPr lang="en-US" sz="9600" dirty="0" smtClean="0"/>
              <a:t>work.</a:t>
            </a:r>
          </a:p>
          <a:p>
            <a:pPr marL="1143000" indent="-1143000" algn="just">
              <a:buFont typeface="+mj-lt"/>
              <a:buAutoNum type="arabicPeriod"/>
            </a:pPr>
            <a:r>
              <a:rPr lang="en-US" sz="9600" dirty="0" smtClean="0"/>
              <a:t> VADER </a:t>
            </a:r>
            <a:r>
              <a:rPr lang="en-US" sz="9600" dirty="0"/>
              <a:t>we have to edit the inbuilt python library by new Hinglish words and that would require a lot of time and resources.</a:t>
            </a:r>
          </a:p>
          <a:p>
            <a:endParaRPr lang="en-US" sz="9600" dirty="0"/>
          </a:p>
        </p:txBody>
      </p:sp>
      <p:pic>
        <p:nvPicPr>
          <p:cNvPr id="13314" name="Picture 2" descr="Question mark GIFs - Get the best gif on GIF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55480" y="2110740"/>
            <a:ext cx="2545080" cy="2545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36628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8194" y="223771"/>
            <a:ext cx="8421247" cy="574234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11439712"/>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Project Glimpse</a:t>
            </a:r>
            <a:endParaRPr lang="en-US" b="1" dirty="0">
              <a:solidFill>
                <a:schemeClr val="accent1"/>
              </a:solidFill>
            </a:endParaRPr>
          </a:p>
        </p:txBody>
      </p:sp>
      <p:sp>
        <p:nvSpPr>
          <p:cNvPr id="3" name="Text Placeholder 2"/>
          <p:cNvSpPr>
            <a:spLocks noGrp="1"/>
          </p:cNvSpPr>
          <p:nvPr>
            <p:ph type="body" sz="quarter" idx="12"/>
          </p:nvPr>
        </p:nvSpPr>
        <p:spPr/>
        <p:txBody>
          <a:bodyPr/>
          <a:lstStyle/>
          <a:p>
            <a:endParaRPr lang="en-US" dirty="0"/>
          </a:p>
        </p:txBody>
      </p:sp>
      <p:pic>
        <p:nvPicPr>
          <p:cNvPr id="4" name="Picture 2" descr="VD peeping tom by choujii on DeviantAr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09611" y="-772360"/>
            <a:ext cx="4019550" cy="2847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978920" y="2075616"/>
            <a:ext cx="7654128" cy="404715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04062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56000" y="-1"/>
            <a:ext cx="8636000" cy="6125227"/>
          </a:xfrm>
          <a:prstGeom prst="rect">
            <a:avLst/>
          </a:prstGeom>
          <a:ln w="88900" cap="sq" cmpd="thickThin">
            <a:solidFill>
              <a:srgbClr val="000000"/>
            </a:solidFill>
            <a:prstDash val="solid"/>
            <a:miter lim="800000"/>
          </a:ln>
          <a:effectLst>
            <a:innerShdw blurRad="76200">
              <a:srgbClr val="000000"/>
            </a:innerShdw>
          </a:effectLst>
        </p:spPr>
      </p:pic>
      <p:pic>
        <p:nvPicPr>
          <p:cNvPr id="17410" name="Picture 2" descr="GIF swearing - animated GIF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1148" y="30688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Snuffle The Dragon - a poem by Sue Cardwell - All Poetr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0416" y="2920371"/>
            <a:ext cx="3587524" cy="320485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Imoji No no no From Powerdirector | Animated emoticons, Funny emoji, Emoji  images"/>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030086" y="4522798"/>
            <a:ext cx="2429266" cy="242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725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682" y="100208"/>
            <a:ext cx="8953500" cy="5981700"/>
          </a:xfrm>
          <a:prstGeom prst="rect">
            <a:avLst/>
          </a:prstGeom>
          <a:ln w="88900" cap="sq" cmpd="thickThin">
            <a:solidFill>
              <a:srgbClr val="000000"/>
            </a:solidFill>
            <a:prstDash val="solid"/>
            <a:miter lim="800000"/>
          </a:ln>
          <a:effectLst>
            <a:innerShdw blurRad="76200">
              <a:srgbClr val="000000"/>
            </a:innerShdw>
          </a:effectLst>
        </p:spPr>
      </p:pic>
      <p:pic>
        <p:nvPicPr>
          <p:cNvPr id="3" name="Picture 2" descr="GIFS — Studio Dassi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123775" y="2815223"/>
            <a:ext cx="4570211" cy="4570211"/>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Top Correct Stickers for Android &amp;amp; iOS | Gfyca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041182" y="0"/>
            <a:ext cx="3154253"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05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2263" y="0"/>
            <a:ext cx="6978786" cy="697878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522329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err="1" smtClean="0">
                <a:solidFill>
                  <a:schemeClr val="accent1"/>
                </a:solidFill>
              </a:rPr>
              <a:t>FLOw</a:t>
            </a:r>
            <a:r>
              <a:rPr lang="en-US" sz="5400" b="1" dirty="0" smtClean="0">
                <a:solidFill>
                  <a:schemeClr val="accent1"/>
                </a:solidFill>
              </a:rPr>
              <a:t> chart</a:t>
            </a:r>
            <a:endParaRPr lang="en-US" sz="5400" b="1" dirty="0">
              <a:solidFill>
                <a:schemeClr val="accent1"/>
              </a:solidFill>
            </a:endParaRPr>
          </a:p>
        </p:txBody>
      </p:sp>
      <p:pic>
        <p:nvPicPr>
          <p:cNvPr id="3" name="Picture 2"/>
          <p:cNvPicPr>
            <a:picLocks noChangeAspect="1"/>
          </p:cNvPicPr>
          <p:nvPr/>
        </p:nvPicPr>
        <p:blipFill>
          <a:blip r:embed="rId2"/>
          <a:stretch>
            <a:fillRect/>
          </a:stretch>
        </p:blipFill>
        <p:spPr>
          <a:xfrm>
            <a:off x="2499084" y="1853754"/>
            <a:ext cx="7872467" cy="464113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731799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44"/>
          <p:cNvSpPr txBox="1">
            <a:spLocks noGrp="1"/>
          </p:cNvSpPr>
          <p:nvPr>
            <p:ph type="sldNum" sz="quarter" idx="4294967295"/>
          </p:nvPr>
        </p:nvSpPr>
        <p:spPr>
          <a:xfrm>
            <a:off x="9448800" y="6356350"/>
            <a:ext cx="2743200" cy="365125"/>
          </a:xfrm>
          <a:prstGeom prst="rect">
            <a:avLst/>
          </a:prstGeom>
          <a:noFill/>
          <a:ln>
            <a:noFill/>
          </a:ln>
        </p:spPr>
        <p:txBody>
          <a:bodyPr spcFirstLastPara="1" vert="horz" wrap="square" lIns="121900" tIns="121900" rIns="121900" bIns="121900" rtlCol="0" anchor="ctr" anchorCtr="0">
            <a:noAutofit/>
          </a:bodyPr>
          <a:lstStyle/>
          <a:p>
            <a:pPr>
              <a:buSzPts val="600"/>
            </a:pPr>
            <a:fld id="{00000000-1234-1234-1234-123412341234}" type="slidenum">
              <a:rPr lang="en-GB"/>
              <a:pPr>
                <a:buSzPts val="600"/>
              </a:pPr>
              <a:t>19</a:t>
            </a:fld>
            <a:endParaRPr dirty="0"/>
          </a:p>
        </p:txBody>
      </p:sp>
      <p:sp>
        <p:nvSpPr>
          <p:cNvPr id="289" name="Google Shape;289;p44"/>
          <p:cNvSpPr txBox="1">
            <a:spLocks noGrp="1"/>
          </p:cNvSpPr>
          <p:nvPr>
            <p:ph type="title" idx="4294967295"/>
          </p:nvPr>
        </p:nvSpPr>
        <p:spPr>
          <a:xfrm>
            <a:off x="4532812" y="136229"/>
            <a:ext cx="4603750" cy="762000"/>
          </a:xfrm>
          <a:prstGeom prst="rect">
            <a:avLst/>
          </a:prstGeom>
          <a:noFill/>
          <a:ln>
            <a:noFill/>
          </a:ln>
        </p:spPr>
        <p:txBody>
          <a:bodyPr spcFirstLastPara="1" vert="horz" wrap="square" lIns="121900" tIns="121900" rIns="121900" bIns="121900" rtlCol="0" anchor="t" anchorCtr="0">
            <a:noAutofit/>
          </a:bodyPr>
          <a:lstStyle/>
          <a:p>
            <a:pPr lvl="0">
              <a:lnSpc>
                <a:spcPct val="115000"/>
              </a:lnSpc>
            </a:pPr>
            <a:r>
              <a:rPr lang="en-GB" sz="4800" u="sng" dirty="0">
                <a:solidFill>
                  <a:schemeClr val="accent1"/>
                </a:solidFill>
                <a:latin typeface="Algerian"/>
                <a:ea typeface="Algerian"/>
                <a:cs typeface="Algerian"/>
                <a:sym typeface="Algerian"/>
              </a:rPr>
              <a:t>LIMITATIONS:-</a:t>
            </a:r>
          </a:p>
        </p:txBody>
      </p:sp>
      <p:sp>
        <p:nvSpPr>
          <p:cNvPr id="291" name="Google Shape;291;p44"/>
          <p:cNvSpPr txBox="1"/>
          <p:nvPr/>
        </p:nvSpPr>
        <p:spPr>
          <a:xfrm>
            <a:off x="13730400" y="3423967"/>
            <a:ext cx="8094800" cy="944400"/>
          </a:xfrm>
          <a:prstGeom prst="rect">
            <a:avLst/>
          </a:prstGeom>
          <a:noFill/>
          <a:ln>
            <a:noFill/>
          </a:ln>
        </p:spPr>
        <p:txBody>
          <a:bodyPr spcFirstLastPara="1" wrap="square" lIns="121900" tIns="121900" rIns="121900" bIns="121900" anchor="t" anchorCtr="0">
            <a:noAutofit/>
          </a:bodyPr>
          <a:lstStyle/>
          <a:p>
            <a:pPr>
              <a:buClr>
                <a:srgbClr val="000000"/>
              </a:buClr>
              <a:buSzPts val="1400"/>
            </a:pPr>
            <a:endParaRPr sz="1867" dirty="0">
              <a:solidFill>
                <a:srgbClr val="000000"/>
              </a:solidFill>
              <a:latin typeface="Arial"/>
              <a:ea typeface="Arial"/>
              <a:cs typeface="Arial"/>
              <a:sym typeface="Arial"/>
            </a:endParaRPr>
          </a:p>
        </p:txBody>
      </p:sp>
      <p:sp>
        <p:nvSpPr>
          <p:cNvPr id="292" name="Google Shape;292;p44"/>
          <p:cNvSpPr txBox="1"/>
          <p:nvPr/>
        </p:nvSpPr>
        <p:spPr>
          <a:xfrm>
            <a:off x="622387" y="1612468"/>
            <a:ext cx="8938731" cy="4332265"/>
          </a:xfrm>
          <a:prstGeom prst="rect">
            <a:avLst/>
          </a:prstGeom>
          <a:noFill/>
          <a:ln>
            <a:noFill/>
          </a:ln>
        </p:spPr>
        <p:txBody>
          <a:bodyPr spcFirstLastPara="1" wrap="square" lIns="121900" tIns="60933" rIns="121900" bIns="60933" anchor="t" anchorCtr="0">
            <a:noAutofit/>
          </a:bodyPr>
          <a:lstStyle/>
          <a:p>
            <a:pPr marL="609585" indent="-609585" algn="just">
              <a:buAutoNum type="arabicPeriod"/>
            </a:pPr>
            <a:r>
              <a:rPr lang="en-GB" sz="2400" dirty="0">
                <a:solidFill>
                  <a:schemeClr val="accent5">
                    <a:lumMod val="50000"/>
                  </a:schemeClr>
                </a:solidFill>
                <a:latin typeface="Poor Richard" panose="02080502050505020702" pitchFamily="18" charset="0"/>
                <a:sym typeface="Arial"/>
              </a:rPr>
              <a:t> Problems faced while holding multiple sessions for users.</a:t>
            </a:r>
          </a:p>
          <a:p>
            <a:pPr marL="609585" indent="-609585" algn="just">
              <a:buAutoNum type="arabicPeriod"/>
            </a:pPr>
            <a:endParaRPr lang="en-GB" sz="2400" dirty="0">
              <a:solidFill>
                <a:schemeClr val="accent5">
                  <a:lumMod val="50000"/>
                </a:schemeClr>
              </a:solidFill>
              <a:latin typeface="Poor Richard" panose="02080502050505020702" pitchFamily="18" charset="0"/>
            </a:endParaRPr>
          </a:p>
          <a:p>
            <a:pPr marL="609585" indent="-609585" algn="just">
              <a:buAutoNum type="arabicPeriod"/>
            </a:pPr>
            <a:r>
              <a:rPr lang="en-GB" sz="2400" dirty="0">
                <a:solidFill>
                  <a:schemeClr val="accent5">
                    <a:lumMod val="50000"/>
                  </a:schemeClr>
                </a:solidFill>
                <a:latin typeface="Poor Richard" panose="02080502050505020702" pitchFamily="18" charset="0"/>
                <a:sym typeface="Arial"/>
              </a:rPr>
              <a:t> </a:t>
            </a:r>
            <a:r>
              <a:rPr lang="en-GB" sz="2400" dirty="0" err="1">
                <a:solidFill>
                  <a:schemeClr val="accent5">
                    <a:lumMod val="50000"/>
                  </a:schemeClr>
                </a:solidFill>
                <a:latin typeface="Poor Richard" panose="02080502050505020702" pitchFamily="18" charset="0"/>
                <a:sym typeface="Arial"/>
              </a:rPr>
              <a:t>OverBiasin</a:t>
            </a:r>
            <a:r>
              <a:rPr lang="en-GB" sz="2400" dirty="0" err="1">
                <a:solidFill>
                  <a:schemeClr val="accent5">
                    <a:lumMod val="50000"/>
                  </a:schemeClr>
                </a:solidFill>
                <a:latin typeface="Poor Richard" panose="02080502050505020702" pitchFamily="18" charset="0"/>
              </a:rPr>
              <a:t>g</a:t>
            </a:r>
            <a:r>
              <a:rPr lang="en-GB" sz="2400" dirty="0">
                <a:solidFill>
                  <a:schemeClr val="accent5">
                    <a:lumMod val="50000"/>
                  </a:schemeClr>
                </a:solidFill>
                <a:latin typeface="Poor Richard" panose="02080502050505020702" pitchFamily="18" charset="0"/>
              </a:rPr>
              <a:t> of the model</a:t>
            </a:r>
            <a:endParaRPr lang="en-GB" sz="2400" dirty="0">
              <a:solidFill>
                <a:schemeClr val="accent5">
                  <a:lumMod val="50000"/>
                </a:schemeClr>
              </a:solidFill>
              <a:latin typeface="Poor Richard" panose="02080502050505020702" pitchFamily="18" charset="0"/>
              <a:sym typeface="Arial"/>
            </a:endParaRPr>
          </a:p>
          <a:p>
            <a:pPr marL="457189" indent="-457189" algn="just">
              <a:buFont typeface="Arial"/>
              <a:buAutoNum type="arabicPeriod" startAt="3"/>
            </a:pPr>
            <a:endParaRPr lang="en-US" sz="2400" dirty="0">
              <a:solidFill>
                <a:schemeClr val="accent5">
                  <a:lumMod val="50000"/>
                </a:schemeClr>
              </a:solidFill>
              <a:latin typeface="Poor Richard" panose="02080502050505020702" pitchFamily="18" charset="0"/>
            </a:endParaRPr>
          </a:p>
          <a:p>
            <a:pPr marL="457189" indent="-457189" algn="just">
              <a:buFont typeface="Arial"/>
              <a:buAutoNum type="arabicPeriod" startAt="3"/>
            </a:pPr>
            <a:r>
              <a:rPr lang="en-US" sz="2400" dirty="0">
                <a:solidFill>
                  <a:schemeClr val="accent5">
                    <a:lumMod val="50000"/>
                  </a:schemeClr>
                </a:solidFill>
                <a:latin typeface="Poor Richard" panose="02080502050505020702" pitchFamily="18" charset="0"/>
              </a:rPr>
              <a:t>    Couldn’t Add/Train Large Amount Of Data in chatbot</a:t>
            </a:r>
          </a:p>
          <a:p>
            <a:pPr marL="457189" indent="-457189" algn="just">
              <a:buFont typeface="Arial"/>
              <a:buAutoNum type="arabicPeriod" startAt="3"/>
            </a:pPr>
            <a:endParaRPr lang="en-US" sz="2400" dirty="0">
              <a:solidFill>
                <a:schemeClr val="accent5">
                  <a:lumMod val="50000"/>
                </a:schemeClr>
              </a:solidFill>
              <a:latin typeface="Poor Richard" panose="02080502050505020702" pitchFamily="18" charset="0"/>
            </a:endParaRPr>
          </a:p>
          <a:p>
            <a:pPr marL="457189" indent="-457189" algn="just">
              <a:buFont typeface="Arial"/>
              <a:buAutoNum type="arabicPeriod" startAt="3"/>
            </a:pPr>
            <a:r>
              <a:rPr lang="en-US" sz="2400" dirty="0">
                <a:solidFill>
                  <a:schemeClr val="accent5">
                    <a:lumMod val="50000"/>
                  </a:schemeClr>
                </a:solidFill>
                <a:latin typeface="Poor Richard" panose="02080502050505020702" pitchFamily="18" charset="0"/>
              </a:rPr>
              <a:t>    Don’t  Have An Advanced Authentication Algorithm .</a:t>
            </a:r>
            <a:endParaRPr sz="2400" dirty="0">
              <a:solidFill>
                <a:schemeClr val="accent5">
                  <a:lumMod val="50000"/>
                </a:schemeClr>
              </a:solidFill>
              <a:latin typeface="Poor Richard" panose="02080502050505020702" pitchFamily="18" charset="0"/>
              <a:sym typeface="Arial"/>
            </a:endParaRPr>
          </a:p>
        </p:txBody>
      </p:sp>
      <p:pic>
        <p:nvPicPr>
          <p:cNvPr id="20482" name="Picture 2" descr="self limitations - Journey into Self Expl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541" y="4155644"/>
            <a:ext cx="4043953" cy="210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4072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fade">
                                      <p:cBhvr>
                                        <p:cTn id="7" dur="1000"/>
                                        <p:tgtEl>
                                          <p:spTgt spid="292">
                                            <p:txEl>
                                              <p:pRg st="0" end="0"/>
                                            </p:txEl>
                                          </p:spTgt>
                                        </p:tgtEl>
                                      </p:cBhvr>
                                    </p:animEffect>
                                    <p:anim calcmode="lin" valueType="num">
                                      <p:cBhvr>
                                        <p:cTn id="8" dur="1000" fill="hold"/>
                                        <p:tgtEl>
                                          <p:spTgt spid="29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92">
                                            <p:txEl>
                                              <p:pRg st="2" end="2"/>
                                            </p:txEl>
                                          </p:spTgt>
                                        </p:tgtEl>
                                        <p:attrNameLst>
                                          <p:attrName>style.visibility</p:attrName>
                                        </p:attrNameLst>
                                      </p:cBhvr>
                                      <p:to>
                                        <p:strVal val="visible"/>
                                      </p:to>
                                    </p:set>
                                    <p:animEffect transition="in" filter="fade">
                                      <p:cBhvr>
                                        <p:cTn id="12" dur="1000"/>
                                        <p:tgtEl>
                                          <p:spTgt spid="292">
                                            <p:txEl>
                                              <p:pRg st="2" end="2"/>
                                            </p:txEl>
                                          </p:spTgt>
                                        </p:tgtEl>
                                      </p:cBhvr>
                                    </p:animEffect>
                                    <p:anim calcmode="lin" valueType="num">
                                      <p:cBhvr>
                                        <p:cTn id="13" dur="1000" fill="hold"/>
                                        <p:tgtEl>
                                          <p:spTgt spid="29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92">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2">
                                            <p:txEl>
                                              <p:pRg st="4" end="4"/>
                                            </p:txEl>
                                          </p:spTgt>
                                        </p:tgtEl>
                                        <p:attrNameLst>
                                          <p:attrName>style.visibility</p:attrName>
                                        </p:attrNameLst>
                                      </p:cBhvr>
                                      <p:to>
                                        <p:strVal val="visible"/>
                                      </p:to>
                                    </p:set>
                                    <p:animEffect transition="in" filter="fade">
                                      <p:cBhvr>
                                        <p:cTn id="17" dur="1000"/>
                                        <p:tgtEl>
                                          <p:spTgt spid="292">
                                            <p:txEl>
                                              <p:pRg st="4" end="4"/>
                                            </p:txEl>
                                          </p:spTgt>
                                        </p:tgtEl>
                                      </p:cBhvr>
                                    </p:animEffect>
                                    <p:anim calcmode="lin" valueType="num">
                                      <p:cBhvr>
                                        <p:cTn id="18" dur="1000" fill="hold"/>
                                        <p:tgtEl>
                                          <p:spTgt spid="292">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292">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2">
                                            <p:txEl>
                                              <p:pRg st="6" end="6"/>
                                            </p:txEl>
                                          </p:spTgt>
                                        </p:tgtEl>
                                        <p:attrNameLst>
                                          <p:attrName>style.visibility</p:attrName>
                                        </p:attrNameLst>
                                      </p:cBhvr>
                                      <p:to>
                                        <p:strVal val="visible"/>
                                      </p:to>
                                    </p:set>
                                    <p:animEffect transition="in" filter="fade">
                                      <p:cBhvr>
                                        <p:cTn id="22" dur="1000"/>
                                        <p:tgtEl>
                                          <p:spTgt spid="292">
                                            <p:txEl>
                                              <p:pRg st="6" end="6"/>
                                            </p:txEl>
                                          </p:spTgt>
                                        </p:tgtEl>
                                      </p:cBhvr>
                                    </p:animEffect>
                                    <p:anim calcmode="lin" valueType="num">
                                      <p:cBhvr>
                                        <p:cTn id="23" dur="1000" fill="hold"/>
                                        <p:tgtEl>
                                          <p:spTgt spid="292">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29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n Padlet @YouTube channel - How to Ban Bad Words in Posts | Word  replacement, Words, Profa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13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264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4" name="Google Shape;304;p46"/>
          <p:cNvSpPr txBox="1">
            <a:spLocks noGrp="1"/>
          </p:cNvSpPr>
          <p:nvPr>
            <p:ph type="sldNum" sz="quarter" idx="4294967295"/>
          </p:nvPr>
        </p:nvSpPr>
        <p:spPr>
          <a:xfrm>
            <a:off x="9448800" y="6356350"/>
            <a:ext cx="2743200" cy="365125"/>
          </a:xfrm>
          <a:prstGeom prst="rect">
            <a:avLst/>
          </a:prstGeom>
          <a:noFill/>
          <a:ln>
            <a:noFill/>
          </a:ln>
        </p:spPr>
        <p:txBody>
          <a:bodyPr spcFirstLastPara="1" vert="horz" wrap="square" lIns="121900" tIns="121900" rIns="121900" bIns="121900" rtlCol="0" anchor="ctr" anchorCtr="0">
            <a:noAutofit/>
          </a:bodyPr>
          <a:lstStyle/>
          <a:p>
            <a:pPr>
              <a:buSzPts val="600"/>
            </a:pPr>
            <a:fld id="{00000000-1234-1234-1234-123412341234}" type="slidenum">
              <a:rPr lang="en-GB"/>
              <a:pPr>
                <a:buSzPts val="600"/>
              </a:pPr>
              <a:t>20</a:t>
            </a:fld>
            <a:endParaRPr dirty="0"/>
          </a:p>
        </p:txBody>
      </p:sp>
      <p:sp>
        <p:nvSpPr>
          <p:cNvPr id="303" name="Google Shape;303;p46"/>
          <p:cNvSpPr txBox="1">
            <a:spLocks noGrp="1"/>
          </p:cNvSpPr>
          <p:nvPr>
            <p:ph type="title" idx="4294967295"/>
          </p:nvPr>
        </p:nvSpPr>
        <p:spPr>
          <a:xfrm>
            <a:off x="0" y="488950"/>
            <a:ext cx="4808538" cy="763588"/>
          </a:xfrm>
          <a:prstGeom prst="rect">
            <a:avLst/>
          </a:prstGeom>
          <a:noFill/>
          <a:ln>
            <a:noFill/>
          </a:ln>
        </p:spPr>
        <p:txBody>
          <a:bodyPr spcFirstLastPara="1" vert="horz" wrap="square" lIns="121900" tIns="121900" rIns="121900" bIns="121900" rtlCol="0" anchor="t" anchorCtr="0">
            <a:noAutofit/>
          </a:bodyPr>
          <a:lstStyle/>
          <a:p>
            <a:pPr algn="ctr">
              <a:spcBef>
                <a:spcPts val="0"/>
              </a:spcBef>
              <a:buClr>
                <a:srgbClr val="171717"/>
              </a:buClr>
              <a:buSzPts val="2800"/>
            </a:pPr>
            <a:r>
              <a:rPr lang="en-GB" sz="4800" u="sng" dirty="0">
                <a:solidFill>
                  <a:schemeClr val="accent1"/>
                </a:solidFill>
                <a:latin typeface="Algerian"/>
                <a:ea typeface="Algerian"/>
                <a:cs typeface="Algerian"/>
                <a:sym typeface="Algerian"/>
              </a:rPr>
              <a:t>FUTURESCOPE:-</a:t>
            </a:r>
            <a:endParaRPr sz="4800" u="sng" dirty="0">
              <a:solidFill>
                <a:schemeClr val="accent1"/>
              </a:solidFill>
              <a:latin typeface="Algerian"/>
              <a:ea typeface="Algerian"/>
              <a:cs typeface="Algerian"/>
              <a:sym typeface="Algerian"/>
            </a:endParaRPr>
          </a:p>
        </p:txBody>
      </p:sp>
      <p:sp>
        <p:nvSpPr>
          <p:cNvPr id="305" name="Google Shape;305;p46"/>
          <p:cNvSpPr txBox="1"/>
          <p:nvPr/>
        </p:nvSpPr>
        <p:spPr>
          <a:xfrm>
            <a:off x="13730400" y="3423967"/>
            <a:ext cx="8094800" cy="944400"/>
          </a:xfrm>
          <a:prstGeom prst="rect">
            <a:avLst/>
          </a:prstGeom>
          <a:noFill/>
          <a:ln>
            <a:noFill/>
          </a:ln>
        </p:spPr>
        <p:txBody>
          <a:bodyPr spcFirstLastPara="1" wrap="square" lIns="121900" tIns="121900" rIns="121900" bIns="121900" anchor="t" anchorCtr="0">
            <a:noAutofit/>
          </a:bodyPr>
          <a:lstStyle/>
          <a:p>
            <a:pPr>
              <a:buClr>
                <a:srgbClr val="000000"/>
              </a:buClr>
              <a:buSzPts val="1400"/>
            </a:pPr>
            <a:endParaRPr sz="1867" dirty="0">
              <a:solidFill>
                <a:srgbClr val="000000"/>
              </a:solidFill>
              <a:latin typeface="Arial"/>
              <a:ea typeface="Arial"/>
              <a:cs typeface="Arial"/>
              <a:sym typeface="Arial"/>
            </a:endParaRPr>
          </a:p>
        </p:txBody>
      </p:sp>
      <p:sp>
        <p:nvSpPr>
          <p:cNvPr id="306" name="Google Shape;306;p46"/>
          <p:cNvSpPr txBox="1"/>
          <p:nvPr/>
        </p:nvSpPr>
        <p:spPr>
          <a:xfrm>
            <a:off x="131979" y="2077894"/>
            <a:ext cx="10401039" cy="4883200"/>
          </a:xfrm>
          <a:prstGeom prst="rect">
            <a:avLst/>
          </a:prstGeom>
          <a:noFill/>
          <a:ln>
            <a:noFill/>
          </a:ln>
        </p:spPr>
        <p:txBody>
          <a:bodyPr spcFirstLastPara="1" wrap="square" lIns="121900" tIns="60933" rIns="121900" bIns="60933" anchor="t" anchorCtr="0">
            <a:noAutofit/>
          </a:bodyPr>
          <a:lstStyle/>
          <a:p>
            <a:pPr marL="457189" indent="-457189" algn="just">
              <a:buSzPts val="2000"/>
              <a:buFont typeface="Arial"/>
              <a:buChar char="•"/>
            </a:pPr>
            <a:r>
              <a:rPr lang="en-US" sz="2667" dirty="0">
                <a:solidFill>
                  <a:schemeClr val="accent6">
                    <a:lumMod val="50000"/>
                  </a:schemeClr>
                </a:solidFill>
                <a:latin typeface="Poor Richard" panose="02080502050505020702" pitchFamily="18" charset="0"/>
              </a:rPr>
              <a:t>Make an </a:t>
            </a:r>
            <a:r>
              <a:rPr lang="en-US" sz="2667" dirty="0" smtClean="0">
                <a:solidFill>
                  <a:schemeClr val="accent6">
                    <a:lumMod val="50000"/>
                  </a:schemeClr>
                </a:solidFill>
                <a:latin typeface="Poor Richard" panose="02080502050505020702" pitchFamily="18" charset="0"/>
              </a:rPr>
              <a:t>API  </a:t>
            </a:r>
            <a:r>
              <a:rPr lang="en-US" sz="2667" dirty="0">
                <a:solidFill>
                  <a:schemeClr val="accent6">
                    <a:lumMod val="50000"/>
                  </a:schemeClr>
                </a:solidFill>
                <a:latin typeface="Poor Richard" panose="02080502050505020702" pitchFamily="18" charset="0"/>
              </a:rPr>
              <a:t>and  try to implement it on various social networking </a:t>
            </a:r>
            <a:r>
              <a:rPr lang="en-US" sz="2667" dirty="0" smtClean="0">
                <a:solidFill>
                  <a:schemeClr val="accent6">
                    <a:lumMod val="50000"/>
                  </a:schemeClr>
                </a:solidFill>
                <a:latin typeface="Poor Richard" panose="02080502050505020702" pitchFamily="18" charset="0"/>
              </a:rPr>
              <a:t>platform</a:t>
            </a:r>
            <a:endParaRPr lang="en-US" sz="2667" dirty="0">
              <a:solidFill>
                <a:schemeClr val="accent6">
                  <a:lumMod val="50000"/>
                </a:schemeClr>
              </a:solidFill>
              <a:latin typeface="Poor Richard" panose="02080502050505020702" pitchFamily="18" charset="0"/>
            </a:endParaRPr>
          </a:p>
          <a:p>
            <a:pPr marL="609585" algn="just"/>
            <a:endParaRPr lang="en-US" sz="2667" dirty="0">
              <a:solidFill>
                <a:schemeClr val="accent6">
                  <a:lumMod val="50000"/>
                </a:schemeClr>
              </a:solidFill>
              <a:latin typeface="Poor Richard" panose="02080502050505020702" pitchFamily="18" charset="0"/>
            </a:endParaRPr>
          </a:p>
          <a:p>
            <a:pPr marL="457189" indent="-457189" algn="just">
              <a:buSzPts val="2000"/>
              <a:buFont typeface="Arial"/>
              <a:buChar char="•"/>
            </a:pPr>
            <a:r>
              <a:rPr lang="en-US" sz="2667" dirty="0">
                <a:solidFill>
                  <a:schemeClr val="accent6">
                    <a:lumMod val="50000"/>
                  </a:schemeClr>
                </a:solidFill>
                <a:latin typeface="Poor Richard" panose="02080502050505020702" pitchFamily="18" charset="0"/>
              </a:rPr>
              <a:t>If found Profane then will take necessary actions</a:t>
            </a:r>
          </a:p>
          <a:p>
            <a:pPr marL="609585" algn="just"/>
            <a:endParaRPr lang="en-US" sz="2667" dirty="0">
              <a:solidFill>
                <a:schemeClr val="accent6">
                  <a:lumMod val="50000"/>
                </a:schemeClr>
              </a:solidFill>
              <a:latin typeface="Poor Richard" panose="02080502050505020702" pitchFamily="18" charset="0"/>
            </a:endParaRPr>
          </a:p>
          <a:p>
            <a:pPr marL="457189" indent="-457189" algn="just">
              <a:buSzPts val="2000"/>
              <a:buFont typeface="Arial"/>
              <a:buChar char="•"/>
            </a:pPr>
            <a:r>
              <a:rPr lang="en-US" sz="2667" dirty="0">
                <a:solidFill>
                  <a:schemeClr val="accent6">
                    <a:lumMod val="50000"/>
                  </a:schemeClr>
                </a:solidFill>
                <a:latin typeface="Poor Richard" panose="02080502050505020702" pitchFamily="18" charset="0"/>
              </a:rPr>
              <a:t>Transparent Data Encryption (TDE) will be added to have encrypted data transmission and encryption at rest</a:t>
            </a:r>
            <a:r>
              <a:rPr lang="en-US" sz="2667" dirty="0" smtClean="0">
                <a:solidFill>
                  <a:schemeClr val="accent6">
                    <a:lumMod val="50000"/>
                  </a:schemeClr>
                </a:solidFill>
                <a:latin typeface="Poor Richard" panose="02080502050505020702" pitchFamily="18" charset="0"/>
              </a:rPr>
              <a:t>.</a:t>
            </a:r>
          </a:p>
          <a:p>
            <a:pPr marL="457189" indent="-457189" algn="just">
              <a:buSzPts val="2000"/>
              <a:buFont typeface="Arial"/>
              <a:buChar char="•"/>
            </a:pPr>
            <a:r>
              <a:rPr lang="en-US" sz="2667" dirty="0" smtClean="0">
                <a:solidFill>
                  <a:schemeClr val="accent6">
                    <a:lumMod val="50000"/>
                  </a:schemeClr>
                </a:solidFill>
                <a:latin typeface="Poor Richard" panose="02080502050505020702" pitchFamily="18" charset="0"/>
              </a:rPr>
              <a:t>Set Scheduler @</a:t>
            </a:r>
            <a:r>
              <a:rPr lang="en-US" sz="2667" smtClean="0">
                <a:solidFill>
                  <a:schemeClr val="accent6">
                    <a:lumMod val="50000"/>
                  </a:schemeClr>
                </a:solidFill>
                <a:latin typeface="Poor Richard" panose="02080502050505020702" pitchFamily="18" charset="0"/>
              </a:rPr>
              <a:t>4AM everyday</a:t>
            </a:r>
            <a:endParaRPr lang="en-US" sz="2667" dirty="0">
              <a:solidFill>
                <a:schemeClr val="accent6">
                  <a:lumMod val="50000"/>
                </a:schemeClr>
              </a:solidFill>
              <a:latin typeface="Poor Richard" panose="02080502050505020702" pitchFamily="18" charset="0"/>
            </a:endParaRPr>
          </a:p>
          <a:p>
            <a:pPr lvl="0" algn="just"/>
            <a:r>
              <a:rPr lang="en-US" sz="2667" dirty="0">
                <a:solidFill>
                  <a:schemeClr val="accent6">
                    <a:lumMod val="50000"/>
                  </a:schemeClr>
                </a:solidFill>
                <a:latin typeface="Poor Richard" panose="02080502050505020702" pitchFamily="18" charset="0"/>
              </a:rPr>
              <a:t> </a:t>
            </a:r>
          </a:p>
        </p:txBody>
      </p:sp>
      <p:pic>
        <p:nvPicPr>
          <p:cNvPr id="21506" name="Picture 2" descr="UNOPS Possibilities Por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274" y="98559"/>
            <a:ext cx="4445726" cy="2222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5462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6">
                                            <p:txEl>
                                              <p:pRg st="0" end="0"/>
                                            </p:txEl>
                                          </p:spTgt>
                                        </p:tgtEl>
                                        <p:attrNameLst>
                                          <p:attrName>style.visibility</p:attrName>
                                        </p:attrNameLst>
                                      </p:cBhvr>
                                      <p:to>
                                        <p:strVal val="visible"/>
                                      </p:to>
                                    </p:set>
                                    <p:animEffect transition="in" filter="fade">
                                      <p:cBhvr>
                                        <p:cTn id="7" dur="1000"/>
                                        <p:tgtEl>
                                          <p:spTgt spid="306">
                                            <p:txEl>
                                              <p:pRg st="0" end="0"/>
                                            </p:txEl>
                                          </p:spTgt>
                                        </p:tgtEl>
                                      </p:cBhvr>
                                    </p:animEffect>
                                    <p:anim calcmode="lin" valueType="num">
                                      <p:cBhvr>
                                        <p:cTn id="8" dur="1000" fill="hold"/>
                                        <p:tgtEl>
                                          <p:spTgt spid="30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6">
                                            <p:txEl>
                                              <p:pRg st="2" end="2"/>
                                            </p:txEl>
                                          </p:spTgt>
                                        </p:tgtEl>
                                        <p:attrNameLst>
                                          <p:attrName>style.visibility</p:attrName>
                                        </p:attrNameLst>
                                      </p:cBhvr>
                                      <p:to>
                                        <p:strVal val="visible"/>
                                      </p:to>
                                    </p:set>
                                    <p:animEffect transition="in" filter="fade">
                                      <p:cBhvr>
                                        <p:cTn id="12" dur="1000"/>
                                        <p:tgtEl>
                                          <p:spTgt spid="306">
                                            <p:txEl>
                                              <p:pRg st="2" end="2"/>
                                            </p:txEl>
                                          </p:spTgt>
                                        </p:tgtEl>
                                      </p:cBhvr>
                                    </p:animEffect>
                                    <p:anim calcmode="lin" valueType="num">
                                      <p:cBhvr>
                                        <p:cTn id="13" dur="1000" fill="hold"/>
                                        <p:tgtEl>
                                          <p:spTgt spid="30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0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6">
                                            <p:txEl>
                                              <p:pRg st="4" end="4"/>
                                            </p:txEl>
                                          </p:spTgt>
                                        </p:tgtEl>
                                        <p:attrNameLst>
                                          <p:attrName>style.visibility</p:attrName>
                                        </p:attrNameLst>
                                      </p:cBhvr>
                                      <p:to>
                                        <p:strVal val="visible"/>
                                      </p:to>
                                    </p:set>
                                    <p:animEffect transition="in" filter="fade">
                                      <p:cBhvr>
                                        <p:cTn id="17" dur="1000"/>
                                        <p:tgtEl>
                                          <p:spTgt spid="306">
                                            <p:txEl>
                                              <p:pRg st="4" end="4"/>
                                            </p:txEl>
                                          </p:spTgt>
                                        </p:tgtEl>
                                      </p:cBhvr>
                                    </p:animEffect>
                                    <p:anim calcmode="lin" valueType="num">
                                      <p:cBhvr>
                                        <p:cTn id="18" dur="1000" fill="hold"/>
                                        <p:tgtEl>
                                          <p:spTgt spid="306">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06">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6">
                                            <p:txEl>
                                              <p:pRg st="5" end="5"/>
                                            </p:txEl>
                                          </p:spTgt>
                                        </p:tgtEl>
                                        <p:attrNameLst>
                                          <p:attrName>style.visibility</p:attrName>
                                        </p:attrNameLst>
                                      </p:cBhvr>
                                      <p:to>
                                        <p:strVal val="visible"/>
                                      </p:to>
                                    </p:set>
                                    <p:animEffect transition="in" filter="fade">
                                      <p:cBhvr>
                                        <p:cTn id="22" dur="1000"/>
                                        <p:tgtEl>
                                          <p:spTgt spid="306">
                                            <p:txEl>
                                              <p:pRg st="5" end="5"/>
                                            </p:txEl>
                                          </p:spTgt>
                                        </p:tgtEl>
                                      </p:cBhvr>
                                    </p:animEffect>
                                    <p:anim calcmode="lin" valueType="num">
                                      <p:cBhvr>
                                        <p:cTn id="23" dur="1000" fill="hold"/>
                                        <p:tgtEl>
                                          <p:spTgt spid="306">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06">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06">
                                            <p:txEl>
                                              <p:pRg st="6" end="6"/>
                                            </p:txEl>
                                          </p:spTgt>
                                        </p:tgtEl>
                                        <p:attrNameLst>
                                          <p:attrName>style.visibility</p:attrName>
                                        </p:attrNameLst>
                                      </p:cBhvr>
                                      <p:to>
                                        <p:strVal val="visible"/>
                                      </p:to>
                                    </p:set>
                                    <p:animEffect transition="in" filter="fade">
                                      <p:cBhvr>
                                        <p:cTn id="27" dur="1000"/>
                                        <p:tgtEl>
                                          <p:spTgt spid="306">
                                            <p:txEl>
                                              <p:pRg st="6" end="6"/>
                                            </p:txEl>
                                          </p:spTgt>
                                        </p:tgtEl>
                                      </p:cBhvr>
                                    </p:animEffect>
                                    <p:anim calcmode="lin" valueType="num">
                                      <p:cBhvr>
                                        <p:cTn id="28" dur="1000" fill="hold"/>
                                        <p:tgtEl>
                                          <p:spTgt spid="306">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0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3" name="Google Shape;313;p47"/>
          <p:cNvSpPr txBox="1">
            <a:spLocks noGrp="1"/>
          </p:cNvSpPr>
          <p:nvPr>
            <p:ph type="sldNum" sz="quarter" idx="4294967295"/>
          </p:nvPr>
        </p:nvSpPr>
        <p:spPr>
          <a:xfrm>
            <a:off x="9448800" y="6356350"/>
            <a:ext cx="2743200" cy="365125"/>
          </a:xfrm>
          <a:prstGeom prst="rect">
            <a:avLst/>
          </a:prstGeom>
          <a:noFill/>
          <a:ln>
            <a:noFill/>
          </a:ln>
        </p:spPr>
        <p:txBody>
          <a:bodyPr spcFirstLastPara="1" vert="horz" wrap="square" lIns="121900" tIns="121900" rIns="121900" bIns="121900" rtlCol="0" anchor="ctr" anchorCtr="0">
            <a:noAutofit/>
          </a:bodyPr>
          <a:lstStyle/>
          <a:p>
            <a:pPr>
              <a:buSzPts val="600"/>
            </a:pPr>
            <a:fld id="{00000000-1234-1234-1234-123412341234}" type="slidenum">
              <a:rPr lang="en-GB"/>
              <a:pPr>
                <a:buSzPts val="600"/>
              </a:pPr>
              <a:t>21</a:t>
            </a:fld>
            <a:endParaRPr dirty="0"/>
          </a:p>
        </p:txBody>
      </p:sp>
      <p:sp>
        <p:nvSpPr>
          <p:cNvPr id="312" name="Google Shape;312;p47"/>
          <p:cNvSpPr txBox="1">
            <a:spLocks noGrp="1"/>
          </p:cNvSpPr>
          <p:nvPr>
            <p:ph type="body" idx="4294967295"/>
          </p:nvPr>
        </p:nvSpPr>
        <p:spPr>
          <a:xfrm>
            <a:off x="1417638" y="1412875"/>
            <a:ext cx="10774362" cy="5111750"/>
          </a:xfrm>
          <a:prstGeom prst="rect">
            <a:avLst/>
          </a:prstGeom>
          <a:noFill/>
          <a:ln>
            <a:noFill/>
          </a:ln>
        </p:spPr>
        <p:txBody>
          <a:bodyPr spcFirstLastPara="1" vert="horz" wrap="square" lIns="121900" tIns="121900" rIns="121900" bIns="121900" rtlCol="0" anchor="t" anchorCtr="0">
            <a:noAutofit/>
          </a:bodyPr>
          <a:lstStyle/>
          <a:p>
            <a:pPr marL="609585" indent="-507987">
              <a:spcBef>
                <a:spcPts val="0"/>
              </a:spcBef>
              <a:buClr>
                <a:schemeClr val="dk1"/>
              </a:buClr>
              <a:buSzPts val="2400"/>
              <a:buFont typeface="Calibri"/>
              <a:buAutoNum type="arabicPeriod"/>
            </a:pPr>
            <a:r>
              <a:rPr lang="en-US" sz="3200" b="1" u="sng" dirty="0">
                <a:latin typeface="Poor Richard" panose="02080502050505020702" pitchFamily="18" charset="0"/>
                <a:ea typeface="Calibri"/>
                <a:cs typeface="Calibri"/>
                <a:sym typeface="Calibri"/>
              </a:rPr>
              <a:t>For  flask </a:t>
            </a:r>
            <a:r>
              <a:rPr lang="en-US" sz="3200" dirty="0">
                <a:latin typeface="Poor Richard" panose="02080502050505020702" pitchFamily="18" charset="0"/>
                <a:ea typeface="Calibri"/>
                <a:cs typeface="Calibri"/>
                <a:sym typeface="Calibri"/>
              </a:rPr>
              <a:t> – “</a:t>
            </a:r>
            <a:r>
              <a:rPr lang="en-US" sz="3200" dirty="0">
                <a:solidFill>
                  <a:schemeClr val="accent1">
                    <a:lumMod val="50000"/>
                  </a:schemeClr>
                </a:solidFill>
                <a:latin typeface="Poor Richard" panose="02080502050505020702" pitchFamily="18" charset="0"/>
                <a:ea typeface="Calibri"/>
                <a:cs typeface="Calibri"/>
                <a:sym typeface="Calibri"/>
              </a:rPr>
              <a:t>Tutorial’s point ”</a:t>
            </a:r>
          </a:p>
          <a:p>
            <a:pPr marL="609585" indent="-507987">
              <a:lnSpc>
                <a:spcPct val="100000"/>
              </a:lnSpc>
              <a:spcBef>
                <a:spcPts val="0"/>
              </a:spcBef>
              <a:buClr>
                <a:schemeClr val="dk1"/>
              </a:buClr>
              <a:buSzPts val="2400"/>
              <a:buFont typeface="Calibri"/>
              <a:buAutoNum type="arabicPeriod"/>
            </a:pPr>
            <a:endParaRPr lang="en-US" sz="3200" dirty="0">
              <a:solidFill>
                <a:schemeClr val="accent1">
                  <a:lumMod val="75000"/>
                </a:schemeClr>
              </a:solidFill>
              <a:latin typeface="Poor Richard" panose="02080502050505020702" pitchFamily="18" charset="0"/>
              <a:ea typeface="Calibri"/>
              <a:cs typeface="Calibri"/>
              <a:sym typeface="Calibri"/>
            </a:endParaRPr>
          </a:p>
          <a:p>
            <a:pPr marL="609585" indent="-507987">
              <a:lnSpc>
                <a:spcPct val="100000"/>
              </a:lnSpc>
              <a:spcBef>
                <a:spcPts val="0"/>
              </a:spcBef>
              <a:buClr>
                <a:schemeClr val="dk1"/>
              </a:buClr>
              <a:buSzPts val="2400"/>
              <a:buFont typeface="Calibri"/>
              <a:buAutoNum type="arabicPeriod"/>
            </a:pPr>
            <a:r>
              <a:rPr lang="en-US" sz="3200" b="1" u="sng" dirty="0">
                <a:latin typeface="Poor Richard" panose="02080502050505020702" pitchFamily="18" charset="0"/>
                <a:ea typeface="Calibri"/>
                <a:cs typeface="Calibri"/>
                <a:sym typeface="Calibri"/>
              </a:rPr>
              <a:t>For</a:t>
            </a:r>
            <a:r>
              <a:rPr lang="en-US" sz="3200" b="1" u="sng" dirty="0">
                <a:solidFill>
                  <a:schemeClr val="accent1">
                    <a:lumMod val="50000"/>
                  </a:schemeClr>
                </a:solidFill>
                <a:latin typeface="Poor Richard" panose="02080502050505020702" pitchFamily="18" charset="0"/>
                <a:ea typeface="Calibri"/>
                <a:cs typeface="Calibri"/>
                <a:sym typeface="Calibri"/>
              </a:rPr>
              <a:t> </a:t>
            </a:r>
            <a:r>
              <a:rPr lang="en-US" sz="3200" b="1" u="sng" dirty="0">
                <a:latin typeface="Poor Richard" panose="02080502050505020702" pitchFamily="18" charset="0"/>
                <a:ea typeface="Calibri"/>
                <a:cs typeface="Calibri"/>
                <a:sym typeface="Calibri"/>
              </a:rPr>
              <a:t>Front - End</a:t>
            </a:r>
            <a:r>
              <a:rPr lang="en-US" sz="3200" u="sng" dirty="0">
                <a:latin typeface="Poor Richard" panose="02080502050505020702" pitchFamily="18" charset="0"/>
                <a:ea typeface="Calibri"/>
                <a:cs typeface="Calibri"/>
                <a:sym typeface="Calibri"/>
              </a:rPr>
              <a:t> </a:t>
            </a:r>
            <a:r>
              <a:rPr lang="en-US" sz="3200" dirty="0">
                <a:solidFill>
                  <a:schemeClr val="accent1">
                    <a:lumMod val="50000"/>
                  </a:schemeClr>
                </a:solidFill>
                <a:latin typeface="Poor Richard" panose="02080502050505020702" pitchFamily="18" charset="0"/>
                <a:ea typeface="Calibri"/>
                <a:cs typeface="Calibri"/>
                <a:sym typeface="Calibri"/>
              </a:rPr>
              <a:t>- </a:t>
            </a:r>
            <a:r>
              <a:rPr lang="en-US" sz="3200" dirty="0">
                <a:latin typeface="Poor Richard" panose="02080502050505020702" pitchFamily="18" charset="0"/>
                <a:ea typeface="Calibri"/>
                <a:cs typeface="Calibri"/>
                <a:sym typeface="Calibri"/>
              </a:rPr>
              <a:t>Css</a:t>
            </a:r>
            <a:r>
              <a:rPr lang="en-US" sz="3200" dirty="0">
                <a:solidFill>
                  <a:schemeClr val="accent1">
                    <a:lumMod val="50000"/>
                  </a:schemeClr>
                </a:solidFill>
                <a:latin typeface="Poor Richard" panose="02080502050505020702" pitchFamily="18" charset="0"/>
                <a:ea typeface="Calibri"/>
                <a:cs typeface="Calibri"/>
                <a:sym typeface="Calibri"/>
              </a:rPr>
              <a:t> - Tricks And Wix.Com To Get The Basic Skeleton For The Project.</a:t>
            </a:r>
          </a:p>
          <a:p>
            <a:pPr marL="609585" indent="-507987">
              <a:lnSpc>
                <a:spcPct val="100000"/>
              </a:lnSpc>
              <a:spcBef>
                <a:spcPts val="0"/>
              </a:spcBef>
              <a:buClr>
                <a:schemeClr val="dk1"/>
              </a:buClr>
              <a:buSzPts val="2400"/>
              <a:buFont typeface="Calibri"/>
              <a:buAutoNum type="arabicPeriod"/>
            </a:pPr>
            <a:endParaRPr lang="en-US" sz="3200" dirty="0">
              <a:solidFill>
                <a:schemeClr val="accent1">
                  <a:lumMod val="50000"/>
                </a:schemeClr>
              </a:solidFill>
              <a:latin typeface="Poor Richard" panose="02080502050505020702" pitchFamily="18" charset="0"/>
              <a:ea typeface="Calibri"/>
              <a:cs typeface="Calibri"/>
              <a:sym typeface="Calibri"/>
            </a:endParaRPr>
          </a:p>
          <a:p>
            <a:pPr marL="609585" indent="-507987">
              <a:lnSpc>
                <a:spcPct val="100000"/>
              </a:lnSpc>
              <a:spcBef>
                <a:spcPts val="0"/>
              </a:spcBef>
              <a:buClr>
                <a:schemeClr val="dk1"/>
              </a:buClr>
              <a:buSzPts val="2400"/>
              <a:buFont typeface="Calibri"/>
              <a:buAutoNum type="arabicPeriod"/>
            </a:pPr>
            <a:r>
              <a:rPr lang="en-US" sz="3200" b="1" u="sng" dirty="0">
                <a:latin typeface="Poor Richard" panose="02080502050505020702" pitchFamily="18" charset="0"/>
                <a:ea typeface="Calibri"/>
                <a:cs typeface="Calibri"/>
                <a:sym typeface="Calibri"/>
              </a:rPr>
              <a:t>For</a:t>
            </a:r>
            <a:r>
              <a:rPr lang="en-US" sz="3200" u="sng" dirty="0">
                <a:solidFill>
                  <a:schemeClr val="accent1">
                    <a:lumMod val="50000"/>
                  </a:schemeClr>
                </a:solidFill>
                <a:latin typeface="Poor Richard" panose="02080502050505020702" pitchFamily="18" charset="0"/>
                <a:ea typeface="Calibri"/>
                <a:cs typeface="Calibri"/>
                <a:sym typeface="Calibri"/>
              </a:rPr>
              <a:t> </a:t>
            </a:r>
            <a:r>
              <a:rPr lang="en-US" sz="3200" b="1" u="sng" dirty="0">
                <a:latin typeface="Poor Richard" panose="02080502050505020702" pitchFamily="18" charset="0"/>
                <a:ea typeface="Calibri"/>
                <a:cs typeface="Calibri"/>
                <a:sym typeface="Calibri"/>
              </a:rPr>
              <a:t>Back-end</a:t>
            </a:r>
            <a:r>
              <a:rPr lang="en-US" sz="3200" dirty="0">
                <a:solidFill>
                  <a:schemeClr val="accent1">
                    <a:lumMod val="50000"/>
                  </a:schemeClr>
                </a:solidFill>
                <a:latin typeface="Poor Richard" panose="02080502050505020702" pitchFamily="18" charset="0"/>
                <a:ea typeface="Calibri"/>
                <a:cs typeface="Calibri"/>
                <a:sym typeface="Calibri"/>
              </a:rPr>
              <a:t> - Documentation Of MYSQL .</a:t>
            </a:r>
          </a:p>
          <a:p>
            <a:pPr marL="609585" indent="-507987">
              <a:lnSpc>
                <a:spcPct val="100000"/>
              </a:lnSpc>
              <a:spcBef>
                <a:spcPts val="0"/>
              </a:spcBef>
              <a:buClr>
                <a:schemeClr val="dk1"/>
              </a:buClr>
              <a:buSzPts val="2400"/>
              <a:buFont typeface="Calibri"/>
              <a:buAutoNum type="arabicPeriod"/>
            </a:pPr>
            <a:endParaRPr lang="en-US" sz="3200" dirty="0">
              <a:solidFill>
                <a:schemeClr val="accent1">
                  <a:lumMod val="50000"/>
                </a:schemeClr>
              </a:solidFill>
              <a:latin typeface="Poor Richard" panose="02080502050505020702" pitchFamily="18" charset="0"/>
              <a:ea typeface="Calibri"/>
              <a:cs typeface="Calibri"/>
              <a:sym typeface="Calibri"/>
            </a:endParaRPr>
          </a:p>
          <a:p>
            <a:pPr marL="609585" indent="-507987">
              <a:spcBef>
                <a:spcPts val="0"/>
              </a:spcBef>
              <a:buClr>
                <a:schemeClr val="dk1"/>
              </a:buClr>
              <a:buSzPts val="2400"/>
              <a:buFont typeface="Calibri"/>
              <a:buAutoNum type="arabicPeriod"/>
            </a:pPr>
            <a:r>
              <a:rPr lang="en-US" sz="3200" b="1" u="sng" dirty="0">
                <a:latin typeface="Poor Richard" panose="02080502050505020702" pitchFamily="18" charset="0"/>
                <a:ea typeface="Calibri"/>
                <a:cs typeface="Calibri"/>
                <a:sym typeface="Calibri"/>
              </a:rPr>
              <a:t>For  Backend model</a:t>
            </a:r>
            <a:r>
              <a:rPr lang="en-US" sz="3200" dirty="0">
                <a:solidFill>
                  <a:schemeClr val="accent1">
                    <a:lumMod val="50000"/>
                  </a:schemeClr>
                </a:solidFill>
                <a:latin typeface="Poor Richard" panose="02080502050505020702" pitchFamily="18" charset="0"/>
                <a:ea typeface="Calibri"/>
                <a:cs typeface="Calibri"/>
                <a:sym typeface="Calibri"/>
              </a:rPr>
              <a:t> – “Different types of Ml models” Medium.com</a:t>
            </a:r>
          </a:p>
        </p:txBody>
      </p:sp>
      <p:sp>
        <p:nvSpPr>
          <p:cNvPr id="311" name="Google Shape;311;p47"/>
          <p:cNvSpPr txBox="1">
            <a:spLocks noGrp="1"/>
          </p:cNvSpPr>
          <p:nvPr>
            <p:ph type="title" idx="4294967295"/>
          </p:nvPr>
        </p:nvSpPr>
        <p:spPr>
          <a:xfrm>
            <a:off x="0" y="528638"/>
            <a:ext cx="3995738" cy="884237"/>
          </a:xfrm>
          <a:prstGeom prst="rect">
            <a:avLst/>
          </a:prstGeom>
          <a:noFill/>
          <a:ln>
            <a:noFill/>
          </a:ln>
        </p:spPr>
        <p:txBody>
          <a:bodyPr spcFirstLastPara="1" vert="horz" wrap="square" lIns="121900" tIns="121900" rIns="121900" bIns="121900" rtlCol="0" anchor="t" anchorCtr="0">
            <a:noAutofit/>
          </a:bodyPr>
          <a:lstStyle/>
          <a:p>
            <a:pPr algn="ctr">
              <a:spcBef>
                <a:spcPts val="0"/>
              </a:spcBef>
              <a:buClr>
                <a:schemeClr val="accent1"/>
              </a:buClr>
              <a:buSzPts val="2800"/>
            </a:pPr>
            <a:r>
              <a:rPr lang="en-GB" sz="4267" u="sng" dirty="0">
                <a:solidFill>
                  <a:schemeClr val="accent1"/>
                </a:solidFill>
                <a:latin typeface="Algerian" panose="04020705040A02060702" pitchFamily="82" charset="0"/>
                <a:ea typeface="Calibri"/>
                <a:cs typeface="Calibri"/>
                <a:sym typeface="Calibri"/>
              </a:rPr>
              <a:t>REFERENCES</a:t>
            </a:r>
            <a:r>
              <a:rPr lang="en-GB" sz="4267" u="sng" dirty="0">
                <a:latin typeface="Algerian" panose="04020705040A02060702" pitchFamily="82" charset="0"/>
                <a:ea typeface="Calibri"/>
                <a:cs typeface="Calibri"/>
                <a:sym typeface="Calibri"/>
              </a:rPr>
              <a:t>:-</a:t>
            </a:r>
            <a:endParaRPr sz="4267" u="sng" dirty="0">
              <a:latin typeface="Algerian" panose="04020705040A02060702" pitchFamily="82" charset="0"/>
            </a:endParaRPr>
          </a:p>
        </p:txBody>
      </p:sp>
    </p:spTree>
    <p:extLst>
      <p:ext uri="{BB962C8B-B14F-4D97-AF65-F5344CB8AC3E}">
        <p14:creationId xmlns:p14="http://schemas.microsoft.com/office/powerpoint/2010/main" val="313746065"/>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ank You Gif Animated | Thank You Wishes, Quotes - Best World Event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65336" y="0"/>
            <a:ext cx="10123597" cy="613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6385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0932" y="1631642"/>
            <a:ext cx="6528262" cy="4954385"/>
          </a:xfrm>
        </p:spPr>
        <p:txBody>
          <a:bodyPr>
            <a:normAutofit fontScale="77500" lnSpcReduction="20000"/>
          </a:bodyPr>
          <a:lstStyle/>
          <a:p>
            <a:pPr>
              <a:spcBef>
                <a:spcPts val="0"/>
              </a:spcBef>
            </a:pPr>
            <a:r>
              <a:rPr lang="en-US" sz="2900" b="1" dirty="0"/>
              <a:t>Introduction</a:t>
            </a:r>
          </a:p>
          <a:p>
            <a:pPr>
              <a:spcBef>
                <a:spcPts val="0"/>
              </a:spcBef>
            </a:pPr>
            <a:r>
              <a:rPr lang="en-US" sz="2900" b="1" dirty="0"/>
              <a:t>Objective</a:t>
            </a:r>
          </a:p>
          <a:p>
            <a:pPr>
              <a:spcBef>
                <a:spcPts val="0"/>
              </a:spcBef>
            </a:pPr>
            <a:r>
              <a:rPr lang="en-US" sz="2900" b="1" dirty="0"/>
              <a:t>Roles</a:t>
            </a:r>
          </a:p>
          <a:p>
            <a:pPr>
              <a:spcBef>
                <a:spcPts val="0"/>
              </a:spcBef>
            </a:pPr>
            <a:r>
              <a:rPr lang="en-US" sz="2900" b="1" dirty="0"/>
              <a:t>Hardware And Software Used</a:t>
            </a:r>
          </a:p>
          <a:p>
            <a:pPr>
              <a:spcBef>
                <a:spcPts val="0"/>
              </a:spcBef>
            </a:pPr>
            <a:r>
              <a:rPr lang="en-US" sz="2900" b="1" dirty="0"/>
              <a:t>Scope</a:t>
            </a:r>
          </a:p>
          <a:p>
            <a:pPr>
              <a:spcBef>
                <a:spcPts val="0"/>
              </a:spcBef>
            </a:pPr>
            <a:r>
              <a:rPr lang="en-US" sz="2900" b="1" dirty="0"/>
              <a:t>Methodology</a:t>
            </a:r>
          </a:p>
          <a:p>
            <a:pPr>
              <a:spcBef>
                <a:spcPts val="0"/>
              </a:spcBef>
            </a:pPr>
            <a:r>
              <a:rPr lang="en-US" sz="2900" b="1" dirty="0"/>
              <a:t>Use Case Of Chat-bot</a:t>
            </a:r>
          </a:p>
          <a:p>
            <a:pPr>
              <a:spcBef>
                <a:spcPts val="0"/>
              </a:spcBef>
            </a:pPr>
            <a:r>
              <a:rPr lang="en-US" sz="2900" b="1" dirty="0"/>
              <a:t>Project Glimpse </a:t>
            </a:r>
          </a:p>
          <a:p>
            <a:pPr>
              <a:spcBef>
                <a:spcPts val="0"/>
              </a:spcBef>
            </a:pPr>
            <a:r>
              <a:rPr lang="en-US" sz="2900" b="1" dirty="0"/>
              <a:t>Flow-chart Of Coding </a:t>
            </a:r>
          </a:p>
          <a:p>
            <a:pPr>
              <a:spcBef>
                <a:spcPts val="0"/>
              </a:spcBef>
            </a:pPr>
            <a:r>
              <a:rPr lang="en-US" sz="2900" b="1" dirty="0"/>
              <a:t>Security</a:t>
            </a:r>
          </a:p>
          <a:p>
            <a:pPr>
              <a:spcBef>
                <a:spcPts val="0"/>
              </a:spcBef>
            </a:pPr>
            <a:r>
              <a:rPr lang="en-US" sz="2900" b="1" dirty="0"/>
              <a:t>Limitations</a:t>
            </a:r>
          </a:p>
          <a:p>
            <a:pPr>
              <a:spcBef>
                <a:spcPts val="0"/>
              </a:spcBef>
            </a:pPr>
            <a:r>
              <a:rPr lang="en-US" sz="2900" b="1" dirty="0"/>
              <a:t>Future-scope</a:t>
            </a:r>
          </a:p>
          <a:p>
            <a:pPr>
              <a:spcBef>
                <a:spcPts val="0"/>
              </a:spcBef>
            </a:pPr>
            <a:r>
              <a:rPr lang="en-US" sz="2900" b="1" dirty="0"/>
              <a:t>References</a:t>
            </a:r>
          </a:p>
          <a:p>
            <a:endParaRPr lang="en-US" dirty="0"/>
          </a:p>
        </p:txBody>
      </p:sp>
      <p:sp>
        <p:nvSpPr>
          <p:cNvPr id="3" name="Title 2"/>
          <p:cNvSpPr>
            <a:spLocks noGrp="1"/>
          </p:cNvSpPr>
          <p:nvPr>
            <p:ph type="title"/>
          </p:nvPr>
        </p:nvSpPr>
        <p:spPr/>
        <p:txBody>
          <a:bodyPr>
            <a:normAutofit/>
          </a:bodyPr>
          <a:lstStyle/>
          <a:p>
            <a:pPr algn="ctr"/>
            <a:r>
              <a:rPr lang="en-US" sz="4000" b="1" dirty="0" smtClean="0">
                <a:solidFill>
                  <a:schemeClr val="accent1"/>
                </a:solidFill>
              </a:rPr>
              <a:t>Index</a:t>
            </a:r>
            <a:endParaRPr lang="en-US" sz="4000" b="1" dirty="0">
              <a:solidFill>
                <a:schemeClr val="accent1"/>
              </a:solidFill>
            </a:endParaRPr>
          </a:p>
        </p:txBody>
      </p:sp>
      <p:pic>
        <p:nvPicPr>
          <p:cNvPr id="2052" name="Picture 4" descr="Profanity filter | Live Chat Features | Who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9666" y="1727585"/>
            <a:ext cx="6667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961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 calcmode="lin" valueType="num">
                                      <p:cBhvr additive="base">
                                        <p:cTn id="3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 calcmode="lin" valueType="num">
                                      <p:cBhvr additive="base">
                                        <p:cTn id="3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 calcmode="lin" valueType="num">
                                      <p:cBhvr additive="base">
                                        <p:cTn id="43"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 calcmode="lin" valueType="num">
                                      <p:cBhvr additive="base">
                                        <p:cTn id="4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anim calcmode="lin" valueType="num">
                                      <p:cBhvr additive="base">
                                        <p:cTn id="51"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anim calcmode="lin" valueType="num">
                                      <p:cBhvr additive="base">
                                        <p:cTn id="55"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solidFill>
                  <a:schemeClr val="accent1"/>
                </a:solidFill>
              </a:rPr>
              <a:t>Introduction</a:t>
            </a:r>
            <a:endParaRPr lang="en-US" sz="4000" b="1" dirty="0">
              <a:solidFill>
                <a:schemeClr val="accent1"/>
              </a:solidFill>
            </a:endParaRPr>
          </a:p>
        </p:txBody>
      </p:sp>
      <p:sp>
        <p:nvSpPr>
          <p:cNvPr id="3" name="Rectangle 2"/>
          <p:cNvSpPr/>
          <p:nvPr/>
        </p:nvSpPr>
        <p:spPr>
          <a:xfrm>
            <a:off x="116379" y="1612669"/>
            <a:ext cx="7564582" cy="3046988"/>
          </a:xfrm>
          <a:prstGeom prst="rect">
            <a:avLst/>
          </a:prstGeom>
        </p:spPr>
        <p:txBody>
          <a:bodyPr wrap="square">
            <a:spAutoFit/>
          </a:bodyPr>
          <a:lstStyle/>
          <a:p>
            <a:pPr marL="914400" lvl="1" indent="-457200" algn="just">
              <a:buFont typeface="Arial" panose="020B0604020202020204" pitchFamily="34" charset="0"/>
              <a:buChar char="•"/>
            </a:pPr>
            <a:r>
              <a:rPr lang="en-US" sz="3200" dirty="0" smtClean="0"/>
              <a:t>People now-a-days have </a:t>
            </a:r>
            <a:r>
              <a:rPr lang="en-US" sz="3200" dirty="0"/>
              <a:t>many negative thoughts and ideas and they </a:t>
            </a:r>
            <a:r>
              <a:rPr lang="en-US" sz="3200" dirty="0" smtClean="0"/>
              <a:t>post inappropriate words in public through comment section.</a:t>
            </a:r>
          </a:p>
          <a:p>
            <a:pPr marL="914400" lvl="1" indent="-457200" algn="just">
              <a:buFont typeface="Arial" panose="020B0604020202020204" pitchFamily="34" charset="0"/>
              <a:buChar char="•"/>
            </a:pPr>
            <a:r>
              <a:rPr lang="en-US" sz="3200" b="1" dirty="0" smtClean="0">
                <a:solidFill>
                  <a:srgbClr val="C00000"/>
                </a:solidFill>
              </a:rPr>
              <a:t>Profanity filter </a:t>
            </a:r>
            <a:r>
              <a:rPr lang="en-US" sz="3200" dirty="0" smtClean="0"/>
              <a:t>acts as a wall </a:t>
            </a:r>
            <a:r>
              <a:rPr lang="en-US" sz="3200" dirty="0"/>
              <a:t>to block such words and </a:t>
            </a:r>
            <a:r>
              <a:rPr lang="en-US" sz="3200" dirty="0" smtClean="0"/>
              <a:t>content.</a:t>
            </a:r>
          </a:p>
        </p:txBody>
      </p:sp>
      <p:pic>
        <p:nvPicPr>
          <p:cNvPr id="4098" name="Picture 2" descr="Why You Should Use Profanity Filters | by Josh Duhamel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0622" y="0"/>
            <a:ext cx="1905000" cy="3267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the Difference Between a Profanity Filter and a Content Moderation  To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661" y="3411382"/>
            <a:ext cx="2983922" cy="249654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elugu similes | Funny animated gifs for telugu | funny cartoon animated  gifs | Whats app Telugu Gif Animated Image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215305" y="3411382"/>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705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7861" y="372257"/>
            <a:ext cx="9603275" cy="1049235"/>
          </a:xfrm>
        </p:spPr>
        <p:txBody>
          <a:bodyPr>
            <a:normAutofit fontScale="90000"/>
          </a:bodyPr>
          <a:lstStyle/>
          <a:p>
            <a:pPr algn="ctr"/>
            <a:r>
              <a:rPr lang="en-US" b="1" dirty="0" smtClean="0">
                <a:solidFill>
                  <a:srgbClr val="C00000"/>
                </a:solidFill>
              </a:rPr>
              <a:t>How is it any different from other Profanity filters available in the market</a:t>
            </a:r>
            <a:endParaRPr lang="en-US" b="1" dirty="0">
              <a:solidFill>
                <a:srgbClr val="C00000"/>
              </a:solidFill>
            </a:endParaRPr>
          </a:p>
        </p:txBody>
      </p:sp>
      <p:sp>
        <p:nvSpPr>
          <p:cNvPr id="4" name="Rectangle 3"/>
          <p:cNvSpPr/>
          <p:nvPr/>
        </p:nvSpPr>
        <p:spPr>
          <a:xfrm>
            <a:off x="3705021" y="2643448"/>
            <a:ext cx="7863840" cy="1569660"/>
          </a:xfrm>
          <a:prstGeom prst="rect">
            <a:avLst/>
          </a:prstGeom>
        </p:spPr>
        <p:txBody>
          <a:bodyPr wrap="square">
            <a:spAutoFit/>
          </a:bodyPr>
          <a:lstStyle/>
          <a:p>
            <a:pPr lvl="1" algn="just"/>
            <a:r>
              <a:rPr lang="en-US" sz="3200" dirty="0" smtClean="0"/>
              <a:t>It primary focus is on </a:t>
            </a:r>
            <a:r>
              <a:rPr lang="en-US" sz="3200" dirty="0"/>
              <a:t>INDIAN audience, Hinglish language (that is English + Hindi) also called as Indian slang</a:t>
            </a:r>
            <a:endParaRPr lang="en-US" sz="3200" dirty="0">
              <a:solidFill>
                <a:schemeClr val="accent1">
                  <a:lumMod val="50000"/>
                </a:schemeClr>
              </a:solidFill>
              <a:latin typeface="Poor Richard" panose="02080502050505020702" pitchFamily="18" charset="0"/>
              <a:sym typeface="Arial"/>
            </a:endParaRPr>
          </a:p>
        </p:txBody>
      </p:sp>
      <p:pic>
        <p:nvPicPr>
          <p:cNvPr id="5" name="Picture 4" descr="Why do we still have a profanity filter? - General Discussion - Warframe  Foru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156" y="1942148"/>
            <a:ext cx="3685568" cy="36855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ROFANE court outburst from Cleo&amp;#39;s alleged kidnapp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745249" y="3639645"/>
            <a:ext cx="3590838" cy="359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210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smtClean="0">
                <a:solidFill>
                  <a:srgbClr val="C00000"/>
                </a:solidFill>
              </a:rPr>
              <a:t>objective</a:t>
            </a:r>
            <a:endParaRPr lang="en-US" sz="6600" b="1" dirty="0">
              <a:solidFill>
                <a:srgbClr val="C00000"/>
              </a:solidFill>
            </a:endParaRPr>
          </a:p>
        </p:txBody>
      </p:sp>
      <p:sp>
        <p:nvSpPr>
          <p:cNvPr id="3" name="Text Placeholder 2"/>
          <p:cNvSpPr>
            <a:spLocks noGrp="1"/>
          </p:cNvSpPr>
          <p:nvPr>
            <p:ph type="body" idx="1"/>
          </p:nvPr>
        </p:nvSpPr>
        <p:spPr>
          <a:xfrm>
            <a:off x="415636" y="4023359"/>
            <a:ext cx="11360727" cy="1679172"/>
          </a:xfrm>
        </p:spPr>
        <p:txBody>
          <a:bodyPr>
            <a:normAutofit fontScale="92500" lnSpcReduction="10000"/>
          </a:bodyPr>
          <a:lstStyle/>
          <a:p>
            <a:r>
              <a:rPr lang="en-US" sz="4600" dirty="0">
                <a:solidFill>
                  <a:schemeClr val="accent6">
                    <a:lumMod val="50000"/>
                  </a:schemeClr>
                </a:solidFill>
                <a:latin typeface="Poor Richard" panose="02080502050505020702" pitchFamily="18" charset="0"/>
                <a:sym typeface="Arial"/>
              </a:rPr>
              <a:t>Remove the Cuss sentences and words so that people are not able to spread hate among the people.</a:t>
            </a:r>
          </a:p>
          <a:p>
            <a:endParaRPr lang="en-US" dirty="0">
              <a:solidFill>
                <a:schemeClr val="accent6">
                  <a:lumMod val="50000"/>
                </a:schemeClr>
              </a:solidFill>
              <a:latin typeface="Poor Richard" panose="02080502050505020702" pitchFamily="18" charset="0"/>
              <a:sym typeface="Arial"/>
            </a:endParaRPr>
          </a:p>
          <a:p>
            <a:endParaRPr lang="en-US" dirty="0"/>
          </a:p>
        </p:txBody>
      </p:sp>
      <p:pic>
        <p:nvPicPr>
          <p:cNvPr id="7170" name="Picture 2" descr="How to Develop an Effective Instagram Marketing Strategy | Bluleadz"/>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21292866" flipH="1">
            <a:off x="-485078" y="-211524"/>
            <a:ext cx="3593789" cy="423525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usiness-power Archives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76302" y="-535173"/>
            <a:ext cx="4882550" cy="488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950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7788" y="4804926"/>
            <a:ext cx="3836225" cy="1906565"/>
          </a:xfrm>
        </p:spPr>
        <p:txBody>
          <a:bodyPr>
            <a:normAutofit/>
          </a:bodyPr>
          <a:lstStyle/>
          <a:p>
            <a:pPr marL="0" indent="0">
              <a:buNone/>
            </a:pPr>
            <a:r>
              <a:rPr lang="en-GB" sz="2800" u="sng" dirty="0" smtClean="0">
                <a:latin typeface="Franklin Gothic Demi Cond" panose="020B0706030402020204" pitchFamily="34" charset="0"/>
              </a:rPr>
              <a:t>Browser</a:t>
            </a:r>
            <a:endParaRPr lang="en-GB" sz="2800" b="1" u="sng" dirty="0">
              <a:latin typeface="Franklin Gothic Book" panose="020B0503020102020204" pitchFamily="34" charset="0"/>
            </a:endParaRPr>
          </a:p>
          <a:p>
            <a:pPr>
              <a:spcBef>
                <a:spcPts val="0"/>
              </a:spcBef>
            </a:pPr>
            <a:r>
              <a:rPr lang="en-GB" sz="2400" dirty="0" smtClean="0">
                <a:solidFill>
                  <a:schemeClr val="accent1">
                    <a:lumMod val="50000"/>
                  </a:schemeClr>
                </a:solidFill>
                <a:latin typeface="Poor Richard" panose="02080502050505020702" pitchFamily="18" charset="0"/>
              </a:rPr>
              <a:t>Chrome</a:t>
            </a:r>
            <a:r>
              <a:rPr lang="en-GB" sz="2400" dirty="0">
                <a:solidFill>
                  <a:schemeClr val="accent1">
                    <a:lumMod val="50000"/>
                  </a:schemeClr>
                </a:solidFill>
                <a:latin typeface="Poor Richard" panose="02080502050505020702" pitchFamily="18" charset="0"/>
              </a:rPr>
              <a:t>, </a:t>
            </a:r>
            <a:r>
              <a:rPr lang="en-GB" sz="2400" dirty="0" err="1">
                <a:solidFill>
                  <a:schemeClr val="accent1">
                    <a:lumMod val="50000"/>
                  </a:schemeClr>
                </a:solidFill>
                <a:latin typeface="Poor Richard" panose="02080502050505020702" pitchFamily="18" charset="0"/>
              </a:rPr>
              <a:t>firefox</a:t>
            </a:r>
            <a:r>
              <a:rPr lang="en-GB" sz="2400" dirty="0">
                <a:solidFill>
                  <a:schemeClr val="accent1">
                    <a:lumMod val="50000"/>
                  </a:schemeClr>
                </a:solidFill>
                <a:latin typeface="Poor Richard" panose="02080502050505020702" pitchFamily="18" charset="0"/>
              </a:rPr>
              <a:t>, opera, safari.</a:t>
            </a:r>
          </a:p>
          <a:p>
            <a:endParaRPr lang="en-US" dirty="0"/>
          </a:p>
        </p:txBody>
      </p:sp>
      <p:sp>
        <p:nvSpPr>
          <p:cNvPr id="4" name="Content Placeholder 3"/>
          <p:cNvSpPr>
            <a:spLocks noGrp="1"/>
          </p:cNvSpPr>
          <p:nvPr>
            <p:ph idx="12"/>
          </p:nvPr>
        </p:nvSpPr>
        <p:spPr>
          <a:xfrm>
            <a:off x="4684453" y="4804927"/>
            <a:ext cx="3024000" cy="1906565"/>
          </a:xfrm>
        </p:spPr>
        <p:txBody>
          <a:bodyPr/>
          <a:lstStyle/>
          <a:p>
            <a:pPr marL="0" indent="0">
              <a:buNone/>
            </a:pPr>
            <a:r>
              <a:rPr lang="en-GB" sz="2800" u="sng" dirty="0" smtClean="0">
                <a:solidFill>
                  <a:schemeClr val="tx1">
                    <a:lumMod val="95000"/>
                    <a:lumOff val="5000"/>
                  </a:schemeClr>
                </a:solidFill>
                <a:latin typeface="Franklin Gothic Demi Cond" panose="020B0706030402020204" pitchFamily="34" charset="0"/>
                <a:sym typeface="Arial"/>
              </a:rPr>
              <a:t>Hardware </a:t>
            </a:r>
            <a:endParaRPr lang="en-GB" sz="2800" u="sng" dirty="0">
              <a:solidFill>
                <a:schemeClr val="tx1">
                  <a:lumMod val="95000"/>
                  <a:lumOff val="5000"/>
                </a:schemeClr>
              </a:solidFill>
              <a:latin typeface="Franklin Gothic Demi Cond" panose="020B0706030402020204" pitchFamily="34" charset="0"/>
              <a:sym typeface="Arial"/>
            </a:endParaRPr>
          </a:p>
          <a:p>
            <a:pPr>
              <a:spcBef>
                <a:spcPts val="0"/>
              </a:spcBef>
            </a:pPr>
            <a:r>
              <a:rPr lang="en-GB" sz="1800" dirty="0">
                <a:solidFill>
                  <a:schemeClr val="tx1">
                    <a:lumMod val="95000"/>
                    <a:lumOff val="5000"/>
                  </a:schemeClr>
                </a:solidFill>
                <a:latin typeface="Franklin Gothic Demi Cond" panose="020B0706030402020204" pitchFamily="34" charset="0"/>
                <a:sym typeface="Arial"/>
              </a:rPr>
              <a:t> </a:t>
            </a:r>
            <a:r>
              <a:rPr lang="en-GB" dirty="0">
                <a:solidFill>
                  <a:schemeClr val="accent1">
                    <a:lumMod val="50000"/>
                  </a:schemeClr>
                </a:solidFill>
                <a:latin typeface="Poor Richard" panose="02080502050505020702" pitchFamily="18" charset="0"/>
                <a:sym typeface="Arial"/>
              </a:rPr>
              <a:t>Minimum RAM 2 </a:t>
            </a:r>
            <a:r>
              <a:rPr lang="en-GB" dirty="0" smtClean="0">
                <a:solidFill>
                  <a:schemeClr val="accent1">
                    <a:lumMod val="50000"/>
                  </a:schemeClr>
                </a:solidFill>
                <a:latin typeface="Poor Richard" panose="02080502050505020702" pitchFamily="18" charset="0"/>
                <a:sym typeface="Arial"/>
              </a:rPr>
              <a:t>Gb</a:t>
            </a:r>
            <a:r>
              <a:rPr lang="en-GB" dirty="0" smtClean="0">
                <a:solidFill>
                  <a:schemeClr val="accent1">
                    <a:lumMod val="50000"/>
                  </a:schemeClr>
                </a:solidFill>
                <a:latin typeface="Poor Richard" panose="02080502050505020702" pitchFamily="18" charset="0"/>
              </a:rPr>
              <a:t>,</a:t>
            </a:r>
            <a:endParaRPr lang="en-GB" dirty="0">
              <a:solidFill>
                <a:schemeClr val="accent1">
                  <a:lumMod val="50000"/>
                </a:schemeClr>
              </a:solidFill>
              <a:latin typeface="Poor Richard" panose="02080502050505020702" pitchFamily="18" charset="0"/>
              <a:sym typeface="Arial"/>
            </a:endParaRPr>
          </a:p>
          <a:p>
            <a:pPr>
              <a:spcBef>
                <a:spcPts val="0"/>
              </a:spcBef>
            </a:pPr>
            <a:r>
              <a:rPr lang="en-GB" dirty="0" smtClean="0">
                <a:solidFill>
                  <a:schemeClr val="accent1">
                    <a:lumMod val="50000"/>
                  </a:schemeClr>
                </a:solidFill>
                <a:latin typeface="Poor Richard" panose="02080502050505020702" pitchFamily="18" charset="0"/>
                <a:sym typeface="Arial"/>
              </a:rPr>
              <a:t>Intel </a:t>
            </a:r>
            <a:r>
              <a:rPr lang="en-GB" dirty="0">
                <a:solidFill>
                  <a:schemeClr val="accent1">
                    <a:lumMod val="50000"/>
                  </a:schemeClr>
                </a:solidFill>
                <a:latin typeface="Poor Richard" panose="02080502050505020702" pitchFamily="18" charset="0"/>
                <a:sym typeface="Arial"/>
              </a:rPr>
              <a:t>core i5 processor</a:t>
            </a:r>
            <a:endParaRPr lang="en-US" dirty="0"/>
          </a:p>
          <a:p>
            <a:endParaRPr lang="en-US" dirty="0"/>
          </a:p>
        </p:txBody>
      </p:sp>
      <p:sp>
        <p:nvSpPr>
          <p:cNvPr id="5" name="Content Placeholder 4"/>
          <p:cNvSpPr>
            <a:spLocks noGrp="1"/>
          </p:cNvSpPr>
          <p:nvPr>
            <p:ph idx="13"/>
          </p:nvPr>
        </p:nvSpPr>
        <p:spPr>
          <a:xfrm>
            <a:off x="8876721" y="4722452"/>
            <a:ext cx="3024000" cy="1906565"/>
          </a:xfrm>
        </p:spPr>
        <p:txBody>
          <a:bodyPr/>
          <a:lstStyle/>
          <a:p>
            <a:pPr marL="0" indent="0">
              <a:buNone/>
            </a:pPr>
            <a:r>
              <a:rPr lang="en-GB" sz="2800" u="sng" dirty="0">
                <a:solidFill>
                  <a:schemeClr val="tx1">
                    <a:lumMod val="95000"/>
                    <a:lumOff val="5000"/>
                  </a:schemeClr>
                </a:solidFill>
                <a:latin typeface="Franklin Gothic Demi Cond" panose="020B0706030402020204" pitchFamily="34" charset="0"/>
              </a:rPr>
              <a:t>Operating System </a:t>
            </a:r>
            <a:r>
              <a:rPr lang="en-GB" sz="2800" dirty="0" smtClean="0">
                <a:solidFill>
                  <a:schemeClr val="tx1">
                    <a:lumMod val="95000"/>
                    <a:lumOff val="5000"/>
                  </a:schemeClr>
                </a:solidFill>
                <a:latin typeface="Franklin Gothic Demi Cond" panose="020B0706030402020204" pitchFamily="34" charset="0"/>
              </a:rPr>
              <a:t>  </a:t>
            </a:r>
          </a:p>
          <a:p>
            <a:pPr marL="0" indent="0">
              <a:buNone/>
            </a:pPr>
            <a:r>
              <a:rPr lang="en-GB" dirty="0" smtClean="0">
                <a:solidFill>
                  <a:schemeClr val="accent1">
                    <a:lumMod val="50000"/>
                  </a:schemeClr>
                </a:solidFill>
                <a:latin typeface="Poor Richard" panose="02080502050505020702" pitchFamily="18" charset="0"/>
              </a:rPr>
              <a:t>Windows </a:t>
            </a:r>
            <a:r>
              <a:rPr lang="en-GB" dirty="0">
                <a:solidFill>
                  <a:schemeClr val="accent1">
                    <a:lumMod val="50000"/>
                  </a:schemeClr>
                </a:solidFill>
                <a:latin typeface="Poor Richard" panose="02080502050505020702" pitchFamily="18" charset="0"/>
              </a:rPr>
              <a:t>(7, 8, 10), Linux, Mac(OS X)</a:t>
            </a:r>
          </a:p>
          <a:p>
            <a:endParaRPr lang="en-US" dirty="0"/>
          </a:p>
        </p:txBody>
      </p:sp>
      <p:sp>
        <p:nvSpPr>
          <p:cNvPr id="8" name="Text Placeholder 7"/>
          <p:cNvSpPr>
            <a:spLocks noGrp="1"/>
          </p:cNvSpPr>
          <p:nvPr>
            <p:ph type="body" sz="quarter" idx="16"/>
          </p:nvPr>
        </p:nvSpPr>
        <p:spPr>
          <a:xfrm>
            <a:off x="770330" y="1570469"/>
            <a:ext cx="9618391" cy="1336675"/>
          </a:xfrm>
        </p:spPr>
        <p:txBody>
          <a:bodyPr/>
          <a:lstStyle/>
          <a:p>
            <a:pPr marL="0" indent="0">
              <a:buNone/>
            </a:pPr>
            <a:r>
              <a:rPr lang="en-GB" sz="2800" u="sng" dirty="0">
                <a:solidFill>
                  <a:schemeClr val="tx1">
                    <a:lumMod val="95000"/>
                    <a:lumOff val="5000"/>
                  </a:schemeClr>
                </a:solidFill>
                <a:latin typeface="Franklin Gothic Demi Cond" panose="020B0706030402020204" pitchFamily="34" charset="0"/>
                <a:sym typeface="Arial"/>
              </a:rPr>
              <a:t>Software:</a:t>
            </a:r>
            <a:r>
              <a:rPr lang="en-GB" sz="2800" u="sng" dirty="0">
                <a:solidFill>
                  <a:schemeClr val="tx1">
                    <a:lumMod val="95000"/>
                    <a:lumOff val="5000"/>
                  </a:schemeClr>
                </a:solidFill>
                <a:latin typeface="Franklin Gothic Demi Cond" panose="020B0706030402020204" pitchFamily="34" charset="0"/>
              </a:rPr>
              <a:t>-</a:t>
            </a:r>
            <a:r>
              <a:rPr lang="en-GB" sz="2800" u="sng" dirty="0">
                <a:solidFill>
                  <a:schemeClr val="tx1">
                    <a:lumMod val="95000"/>
                    <a:lumOff val="5000"/>
                  </a:schemeClr>
                </a:solidFill>
                <a:latin typeface="Franklin Gothic Demi Cond" panose="020B0706030402020204" pitchFamily="34" charset="0"/>
                <a:sym typeface="Arial"/>
              </a:rPr>
              <a:t> </a:t>
            </a:r>
            <a:r>
              <a:rPr lang="en-GB" sz="2800" dirty="0">
                <a:solidFill>
                  <a:schemeClr val="tx1">
                    <a:lumMod val="95000"/>
                    <a:lumOff val="5000"/>
                  </a:schemeClr>
                </a:solidFill>
                <a:latin typeface="Franklin Gothic Demi Cond" panose="020B0706030402020204" pitchFamily="34" charset="0"/>
                <a:sym typeface="Arial"/>
              </a:rPr>
              <a:t>  </a:t>
            </a:r>
            <a:endParaRPr lang="en-GB" sz="2800" dirty="0" smtClean="0">
              <a:solidFill>
                <a:schemeClr val="tx1">
                  <a:lumMod val="95000"/>
                  <a:lumOff val="5000"/>
                </a:schemeClr>
              </a:solidFill>
              <a:latin typeface="Franklin Gothic Demi Cond" panose="020B0706030402020204" pitchFamily="34" charset="0"/>
              <a:sym typeface="Arial"/>
            </a:endParaRPr>
          </a:p>
          <a:p>
            <a:pPr>
              <a:spcBef>
                <a:spcPts val="0"/>
              </a:spcBef>
            </a:pPr>
            <a:r>
              <a:rPr lang="en-GB" sz="2200" dirty="0" smtClean="0">
                <a:solidFill>
                  <a:schemeClr val="tx1">
                    <a:lumMod val="95000"/>
                    <a:lumOff val="5000"/>
                  </a:schemeClr>
                </a:solidFill>
                <a:latin typeface="Franklin Gothic Demi Cond" panose="020B0706030402020204" pitchFamily="34" charset="0"/>
                <a:sym typeface="Arial"/>
              </a:rPr>
              <a:t> </a:t>
            </a:r>
            <a:r>
              <a:rPr lang="en-GB" sz="2200" dirty="0">
                <a:solidFill>
                  <a:schemeClr val="accent1">
                    <a:lumMod val="50000"/>
                  </a:schemeClr>
                </a:solidFill>
                <a:latin typeface="Poor Richard" panose="02080502050505020702" pitchFamily="18" charset="0"/>
                <a:sym typeface="Arial"/>
              </a:rPr>
              <a:t>HTML </a:t>
            </a:r>
            <a:r>
              <a:rPr lang="en-GB" sz="2200" dirty="0" smtClean="0">
                <a:solidFill>
                  <a:schemeClr val="accent1">
                    <a:lumMod val="50000"/>
                  </a:schemeClr>
                </a:solidFill>
                <a:latin typeface="Poor Richard" panose="02080502050505020702" pitchFamily="18" charset="0"/>
                <a:sym typeface="Arial"/>
              </a:rPr>
              <a:t>5</a:t>
            </a:r>
          </a:p>
          <a:p>
            <a:pPr>
              <a:spcBef>
                <a:spcPts val="0"/>
              </a:spcBef>
            </a:pPr>
            <a:r>
              <a:rPr lang="en-GB" sz="2200" dirty="0" smtClean="0">
                <a:solidFill>
                  <a:schemeClr val="accent1">
                    <a:lumMod val="50000"/>
                  </a:schemeClr>
                </a:solidFill>
                <a:latin typeface="Poor Richard" panose="02080502050505020702" pitchFamily="18" charset="0"/>
                <a:sym typeface="Arial"/>
              </a:rPr>
              <a:t> </a:t>
            </a:r>
            <a:r>
              <a:rPr lang="en-GB" sz="2200" dirty="0">
                <a:solidFill>
                  <a:schemeClr val="accent1">
                    <a:lumMod val="50000"/>
                  </a:schemeClr>
                </a:solidFill>
                <a:latin typeface="Poor Richard" panose="02080502050505020702" pitchFamily="18" charset="0"/>
                <a:sym typeface="Arial"/>
              </a:rPr>
              <a:t>CSS </a:t>
            </a:r>
            <a:r>
              <a:rPr lang="en-GB" sz="2200" dirty="0" smtClean="0">
                <a:solidFill>
                  <a:schemeClr val="accent1">
                    <a:lumMod val="50000"/>
                  </a:schemeClr>
                </a:solidFill>
                <a:latin typeface="Poor Richard" panose="02080502050505020702" pitchFamily="18" charset="0"/>
                <a:sym typeface="Arial"/>
              </a:rPr>
              <a:t>3</a:t>
            </a:r>
          </a:p>
          <a:p>
            <a:pPr>
              <a:spcBef>
                <a:spcPts val="0"/>
              </a:spcBef>
            </a:pPr>
            <a:r>
              <a:rPr lang="en-GB" sz="2200" dirty="0" smtClean="0">
                <a:solidFill>
                  <a:schemeClr val="accent1">
                    <a:lumMod val="50000"/>
                  </a:schemeClr>
                </a:solidFill>
                <a:latin typeface="Poor Richard" panose="02080502050505020702" pitchFamily="18" charset="0"/>
              </a:rPr>
              <a:t>B</a:t>
            </a:r>
            <a:r>
              <a:rPr lang="en-GB" sz="2200" dirty="0" smtClean="0">
                <a:solidFill>
                  <a:schemeClr val="accent1">
                    <a:lumMod val="50000"/>
                  </a:schemeClr>
                </a:solidFill>
                <a:latin typeface="Poor Richard" panose="02080502050505020702" pitchFamily="18" charset="0"/>
                <a:sym typeface="Arial"/>
              </a:rPr>
              <a:t>ootstrap </a:t>
            </a:r>
            <a:r>
              <a:rPr lang="en-GB" sz="2200" dirty="0">
                <a:solidFill>
                  <a:schemeClr val="accent1">
                    <a:lumMod val="50000"/>
                  </a:schemeClr>
                </a:solidFill>
                <a:latin typeface="Poor Richard" panose="02080502050505020702" pitchFamily="18" charset="0"/>
                <a:sym typeface="Arial"/>
              </a:rPr>
              <a:t>4.5.0 </a:t>
            </a:r>
            <a:endParaRPr lang="en-GB" sz="2200" dirty="0" smtClean="0">
              <a:solidFill>
                <a:schemeClr val="accent1">
                  <a:lumMod val="50000"/>
                </a:schemeClr>
              </a:solidFill>
              <a:latin typeface="Poor Richard" panose="02080502050505020702" pitchFamily="18" charset="0"/>
              <a:sym typeface="Arial"/>
            </a:endParaRPr>
          </a:p>
          <a:p>
            <a:pPr>
              <a:spcBef>
                <a:spcPts val="0"/>
              </a:spcBef>
            </a:pPr>
            <a:r>
              <a:rPr lang="en-GB" sz="2200" dirty="0" smtClean="0">
                <a:solidFill>
                  <a:schemeClr val="accent1">
                    <a:lumMod val="50000"/>
                  </a:schemeClr>
                </a:solidFill>
                <a:latin typeface="Poor Richard" panose="02080502050505020702" pitchFamily="18" charset="0"/>
                <a:sym typeface="Arial"/>
              </a:rPr>
              <a:t>Flask </a:t>
            </a:r>
            <a:r>
              <a:rPr lang="en-GB" sz="2200" dirty="0">
                <a:solidFill>
                  <a:schemeClr val="accent1">
                    <a:lumMod val="50000"/>
                  </a:schemeClr>
                </a:solidFill>
                <a:latin typeface="Poor Richard" panose="02080502050505020702" pitchFamily="18" charset="0"/>
                <a:sym typeface="Arial"/>
              </a:rPr>
              <a:t>for </a:t>
            </a:r>
            <a:r>
              <a:rPr lang="en-GB" sz="2200" dirty="0" smtClean="0">
                <a:solidFill>
                  <a:schemeClr val="accent1">
                    <a:lumMod val="50000"/>
                  </a:schemeClr>
                </a:solidFill>
                <a:latin typeface="Poor Richard" panose="02080502050505020702" pitchFamily="18" charset="0"/>
                <a:sym typeface="Arial"/>
              </a:rPr>
              <a:t>front-end</a:t>
            </a:r>
          </a:p>
          <a:p>
            <a:pPr>
              <a:spcBef>
                <a:spcPts val="0"/>
              </a:spcBef>
            </a:pPr>
            <a:r>
              <a:rPr lang="en-GB" sz="2200" dirty="0">
                <a:solidFill>
                  <a:schemeClr val="accent1">
                    <a:lumMod val="50000"/>
                  </a:schemeClr>
                </a:solidFill>
                <a:latin typeface="Poor Richard" panose="02080502050505020702" pitchFamily="18" charset="0"/>
              </a:rPr>
              <a:t>M</a:t>
            </a:r>
            <a:r>
              <a:rPr lang="en-GB" sz="2200" dirty="0" smtClean="0">
                <a:solidFill>
                  <a:schemeClr val="accent1">
                    <a:lumMod val="50000"/>
                  </a:schemeClr>
                </a:solidFill>
                <a:latin typeface="Poor Richard" panose="02080502050505020702" pitchFamily="18" charset="0"/>
              </a:rPr>
              <a:t>achine Learning Model</a:t>
            </a:r>
            <a:r>
              <a:rPr lang="en-GB" sz="2200" dirty="0" smtClean="0">
                <a:solidFill>
                  <a:schemeClr val="accent1">
                    <a:lumMod val="50000"/>
                  </a:schemeClr>
                </a:solidFill>
                <a:latin typeface="Poor Richard" panose="02080502050505020702" pitchFamily="18" charset="0"/>
                <a:sym typeface="Arial"/>
              </a:rPr>
              <a:t> </a:t>
            </a:r>
            <a:r>
              <a:rPr lang="en-GB" sz="2200" dirty="0">
                <a:solidFill>
                  <a:schemeClr val="accent1">
                    <a:lumMod val="50000"/>
                  </a:schemeClr>
                </a:solidFill>
                <a:latin typeface="Poor Richard" panose="02080502050505020702" pitchFamily="18" charset="0"/>
                <a:sym typeface="Arial"/>
              </a:rPr>
              <a:t>for </a:t>
            </a:r>
            <a:r>
              <a:rPr lang="en-GB" sz="2200" dirty="0" smtClean="0">
                <a:solidFill>
                  <a:schemeClr val="accent1">
                    <a:lumMod val="50000"/>
                  </a:schemeClr>
                </a:solidFill>
                <a:latin typeface="Poor Richard" panose="02080502050505020702" pitchFamily="18" charset="0"/>
                <a:sym typeface="Arial"/>
              </a:rPr>
              <a:t>back-end</a:t>
            </a:r>
          </a:p>
          <a:p>
            <a:pPr>
              <a:spcBef>
                <a:spcPts val="0"/>
              </a:spcBef>
            </a:pPr>
            <a:r>
              <a:rPr lang="en-GB" sz="2200" dirty="0" smtClean="0">
                <a:solidFill>
                  <a:schemeClr val="accent1">
                    <a:lumMod val="50000"/>
                  </a:schemeClr>
                </a:solidFill>
                <a:latin typeface="Poor Richard" panose="02080502050505020702" pitchFamily="18" charset="0"/>
                <a:sym typeface="Arial"/>
              </a:rPr>
              <a:t> </a:t>
            </a:r>
            <a:r>
              <a:rPr lang="en-GB" sz="2200" dirty="0">
                <a:solidFill>
                  <a:schemeClr val="accent1">
                    <a:lumMod val="50000"/>
                  </a:schemeClr>
                </a:solidFill>
                <a:latin typeface="Poor Richard" panose="02080502050505020702" pitchFamily="18" charset="0"/>
                <a:sym typeface="Arial"/>
              </a:rPr>
              <a:t>MYSQL - 5.2.5 </a:t>
            </a:r>
            <a:r>
              <a:rPr lang="en-GB" sz="2200" dirty="0" smtClean="0">
                <a:solidFill>
                  <a:schemeClr val="accent1">
                    <a:lumMod val="50000"/>
                  </a:schemeClr>
                </a:solidFill>
                <a:latin typeface="Poor Richard" panose="02080502050505020702" pitchFamily="18" charset="0"/>
                <a:sym typeface="Arial"/>
              </a:rPr>
              <a:t> for database</a:t>
            </a:r>
          </a:p>
          <a:p>
            <a:pPr>
              <a:spcBef>
                <a:spcPts val="0"/>
              </a:spcBef>
            </a:pPr>
            <a:r>
              <a:rPr lang="en-GB" sz="2200" dirty="0" smtClean="0">
                <a:solidFill>
                  <a:schemeClr val="accent1">
                    <a:lumMod val="50000"/>
                  </a:schemeClr>
                </a:solidFill>
                <a:latin typeface="Poor Richard" panose="02080502050505020702" pitchFamily="18" charset="0"/>
                <a:sym typeface="Arial"/>
              </a:rPr>
              <a:t>Git </a:t>
            </a:r>
            <a:r>
              <a:rPr lang="en-GB" sz="2200" dirty="0">
                <a:solidFill>
                  <a:schemeClr val="accent1">
                    <a:lumMod val="50000"/>
                  </a:schemeClr>
                </a:solidFill>
                <a:latin typeface="Poor Richard" panose="02080502050505020702" pitchFamily="18" charset="0"/>
                <a:sym typeface="Arial"/>
              </a:rPr>
              <a:t>5.2.5 for version control.</a:t>
            </a:r>
          </a:p>
          <a:p>
            <a:pPr marL="0" indent="0">
              <a:buNone/>
            </a:pPr>
            <a:endParaRPr lang="en-US" dirty="0"/>
          </a:p>
        </p:txBody>
      </p:sp>
      <p:sp>
        <p:nvSpPr>
          <p:cNvPr id="9" name="Title 8"/>
          <p:cNvSpPr>
            <a:spLocks noGrp="1"/>
          </p:cNvSpPr>
          <p:nvPr>
            <p:ph type="title"/>
          </p:nvPr>
        </p:nvSpPr>
        <p:spPr/>
        <p:txBody>
          <a:bodyPr/>
          <a:lstStyle/>
          <a:p>
            <a:pPr algn="ctr"/>
            <a:r>
              <a:rPr lang="en-US" b="1" dirty="0" smtClean="0">
                <a:solidFill>
                  <a:srgbClr val="C00000"/>
                </a:solidFill>
              </a:rPr>
              <a:t>requirements</a:t>
            </a:r>
            <a:endParaRPr lang="en-US" b="1" dirty="0">
              <a:solidFill>
                <a:srgbClr val="C00000"/>
              </a:solidFill>
            </a:endParaRPr>
          </a:p>
        </p:txBody>
      </p:sp>
      <p:pic>
        <p:nvPicPr>
          <p:cNvPr id="8194" name="Picture 2" descr="Technology Clipart System Requirement - Organize Your Digital Life [book] -  (2000x1398) Png Clipar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363" y="131324"/>
            <a:ext cx="1940872" cy="13566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a:stretch>
            <a:fillRect/>
          </a:stretch>
        </p:blipFill>
        <p:spPr>
          <a:xfrm>
            <a:off x="5391778" y="1308045"/>
            <a:ext cx="4633350" cy="3414407"/>
          </a:xfrm>
          <a:prstGeom prst="rect">
            <a:avLst/>
          </a:prstGeom>
        </p:spPr>
      </p:pic>
      <p:pic>
        <p:nvPicPr>
          <p:cNvPr id="8200" name="Picture 8" descr="Google To Penalize Sites Manipulating Browser Back Button &amp;amp; Faking Search  Results | Web browser, Google chrome logo, Chrom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028" y="5836920"/>
            <a:ext cx="1021080" cy="102108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 Computer: Animated Images, Gifs, Pictures &amp;amp; Animations - 100% FRE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679153" y="4001299"/>
            <a:ext cx="2333625" cy="157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989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solidFill>
                  <a:srgbClr val="C00000"/>
                </a:solidFill>
              </a:rPr>
              <a:t>Scope</a:t>
            </a:r>
            <a:endParaRPr lang="en-US" sz="4800" b="1" dirty="0">
              <a:solidFill>
                <a:srgbClr val="C00000"/>
              </a:solidFill>
            </a:endParaRPr>
          </a:p>
        </p:txBody>
      </p:sp>
      <p:sp>
        <p:nvSpPr>
          <p:cNvPr id="3" name="Text Placeholder 2"/>
          <p:cNvSpPr>
            <a:spLocks noGrp="1"/>
          </p:cNvSpPr>
          <p:nvPr>
            <p:ph type="body" sz="quarter" idx="12"/>
          </p:nvPr>
        </p:nvSpPr>
        <p:spPr>
          <a:xfrm>
            <a:off x="460216" y="2002197"/>
            <a:ext cx="11603908" cy="3667083"/>
          </a:xfrm>
        </p:spPr>
        <p:txBody>
          <a:bodyPr>
            <a:normAutofit fontScale="47500" lnSpcReduction="20000"/>
          </a:bodyPr>
          <a:lstStyle/>
          <a:p>
            <a:pPr marL="609585" indent="-507987" algn="just">
              <a:buSzPts val="2400"/>
              <a:buAutoNum type="arabicPeriod"/>
            </a:pPr>
            <a:r>
              <a:rPr lang="en-US" sz="7000" dirty="0">
                <a:solidFill>
                  <a:schemeClr val="accent5">
                    <a:lumMod val="75000"/>
                  </a:schemeClr>
                </a:solidFill>
                <a:latin typeface="Poor Richard" panose="02080502050505020702" pitchFamily="18" charset="0"/>
              </a:rPr>
              <a:t>Website has a clean and systematic user interface .</a:t>
            </a:r>
          </a:p>
          <a:p>
            <a:pPr marL="609585" indent="-507987" algn="just">
              <a:buSzPts val="2400"/>
              <a:buAutoNum type="arabicPeriod"/>
            </a:pPr>
            <a:r>
              <a:rPr lang="en-US" sz="7000" dirty="0">
                <a:solidFill>
                  <a:schemeClr val="accent5">
                    <a:lumMod val="75000"/>
                  </a:schemeClr>
                </a:solidFill>
                <a:latin typeface="Poor Richard" panose="02080502050505020702" pitchFamily="18" charset="0"/>
              </a:rPr>
              <a:t>User can personalize, check the comment on their feeds which will be send to the model  in JSON format .</a:t>
            </a:r>
          </a:p>
          <a:p>
            <a:pPr marL="609585" indent="-507987" algn="just">
              <a:buSzPts val="2400"/>
              <a:buAutoNum type="arabicPeriod"/>
            </a:pPr>
            <a:r>
              <a:rPr lang="en-US" sz="7000" dirty="0">
                <a:solidFill>
                  <a:schemeClr val="accent5">
                    <a:lumMod val="75000"/>
                  </a:schemeClr>
                </a:solidFill>
                <a:latin typeface="Poor Richard" panose="02080502050505020702" pitchFamily="18" charset="0"/>
              </a:rPr>
              <a:t>Security parameters included for a safe connection of database with our application.</a:t>
            </a:r>
          </a:p>
          <a:p>
            <a:pPr marL="609585" indent="-507987" algn="just">
              <a:buSzPts val="2400"/>
              <a:buAutoNum type="arabicPeriod"/>
            </a:pPr>
            <a:r>
              <a:rPr lang="en-US" sz="7000" dirty="0">
                <a:solidFill>
                  <a:schemeClr val="accent5">
                    <a:lumMod val="75000"/>
                  </a:schemeClr>
                </a:solidFill>
                <a:latin typeface="Poor Richard" panose="02080502050505020702" pitchFamily="18" charset="0"/>
              </a:rPr>
              <a:t>Includes live responses .</a:t>
            </a:r>
          </a:p>
          <a:p>
            <a:pPr algn="just"/>
            <a:endParaRPr lang="en-US" dirty="0"/>
          </a:p>
        </p:txBody>
      </p:sp>
      <p:pic>
        <p:nvPicPr>
          <p:cNvPr id="9218" name="Picture 2" descr="Project Scope Documentation | Definitive Guide for P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8448" y="0"/>
            <a:ext cx="2815676" cy="16002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op 3 X Scope Stickers for Android &amp;amp; iOS | Gfyca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75868" y="4866301"/>
            <a:ext cx="1991698" cy="19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828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4" presetClass="path" presetSubtype="0" accel="50000" decel="50000" fill="hold" nodeType="clickEffect">
                                  <p:stCondLst>
                                    <p:cond delay="0"/>
                                  </p:stCondLst>
                                  <p:childTnLst>
                                    <p:animMotion origin="layout" path="M -0.04505 -0.00093 L 0.02552 -0.04097 C 0.04037 -0.05 0.06237 -0.05486 0.08568 -0.05486 C 0.11198 -0.05486 0.13307 -0.05 0.14779 -0.04097 L 0.21875 -0.00093 " pathEditMode="relative" rAng="0" ptsTypes="AAAAA">
                                      <p:cBhvr>
                                        <p:cTn id="34" dur="2000" fill="hold"/>
                                        <p:tgtEl>
                                          <p:spTgt spid="9220"/>
                                        </p:tgtEl>
                                        <p:attrNameLst>
                                          <p:attrName>ppt_x</p:attrName>
                                          <p:attrName>ppt_y</p:attrName>
                                        </p:attrNameLst>
                                      </p:cBhvr>
                                      <p:rCtr x="13190" y="-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788" y="798993"/>
            <a:ext cx="9603275" cy="1049235"/>
          </a:xfrm>
        </p:spPr>
        <p:txBody>
          <a:bodyPr>
            <a:normAutofit/>
          </a:bodyPr>
          <a:lstStyle/>
          <a:p>
            <a:pPr algn="ctr"/>
            <a:r>
              <a:rPr lang="en-US" sz="4800" b="1" dirty="0" err="1" smtClean="0">
                <a:solidFill>
                  <a:srgbClr val="C00000"/>
                </a:solidFill>
              </a:rPr>
              <a:t>MEthodology</a:t>
            </a:r>
            <a:endParaRPr lang="en-US" sz="4800" b="1" dirty="0">
              <a:solidFill>
                <a:srgbClr val="C00000"/>
              </a:solidFill>
            </a:endParaRPr>
          </a:p>
        </p:txBody>
      </p:sp>
      <p:sp>
        <p:nvSpPr>
          <p:cNvPr id="3" name="Text Placeholder 2"/>
          <p:cNvSpPr>
            <a:spLocks noGrp="1"/>
          </p:cNvSpPr>
          <p:nvPr>
            <p:ph type="body" sz="quarter" idx="12"/>
          </p:nvPr>
        </p:nvSpPr>
        <p:spPr>
          <a:xfrm>
            <a:off x="201136" y="1848228"/>
            <a:ext cx="11076464" cy="4287966"/>
          </a:xfrm>
        </p:spPr>
        <p:txBody>
          <a:bodyPr>
            <a:normAutofit fontScale="40000" lnSpcReduction="20000"/>
          </a:bodyPr>
          <a:lstStyle/>
          <a:p>
            <a:pPr algn="l"/>
            <a:r>
              <a:rPr lang="en-US" dirty="0" smtClean="0"/>
              <a:t>Implementation of</a:t>
            </a:r>
            <a:r>
              <a:rPr lang="en-US" b="1" dirty="0" smtClean="0">
                <a:solidFill>
                  <a:srgbClr val="C00000"/>
                </a:solidFill>
              </a:rPr>
              <a:t> Naïve </a:t>
            </a:r>
            <a:r>
              <a:rPr lang="en-US" b="1" dirty="0">
                <a:solidFill>
                  <a:srgbClr val="C00000"/>
                </a:solidFill>
              </a:rPr>
              <a:t>byes </a:t>
            </a:r>
            <a:r>
              <a:rPr lang="en-US" dirty="0"/>
              <a:t>machine learning algorithm. </a:t>
            </a:r>
            <a:endParaRPr lang="en-US" dirty="0" smtClean="0"/>
          </a:p>
          <a:p>
            <a:pPr algn="l"/>
            <a:r>
              <a:rPr lang="en-US" dirty="0" smtClean="0"/>
              <a:t>Naïve </a:t>
            </a:r>
            <a:r>
              <a:rPr lang="en-US" dirty="0"/>
              <a:t>byes was the best model since the memory consumption and the time of execution was comparatively less than other deep learning, machine learning </a:t>
            </a:r>
            <a:r>
              <a:rPr lang="en-US" dirty="0" smtClean="0"/>
              <a:t>models</a:t>
            </a:r>
            <a:r>
              <a:rPr lang="en-US" dirty="0"/>
              <a:t> </a:t>
            </a:r>
            <a:r>
              <a:rPr lang="en-US" dirty="0" smtClean="0"/>
              <a:t>like </a:t>
            </a:r>
            <a:r>
              <a:rPr lang="en-US" dirty="0"/>
              <a:t>KNN(K-nearest neighbors), Linear regression, random forest</a:t>
            </a:r>
          </a:p>
          <a:p>
            <a:pPr algn="l"/>
            <a:endParaRPr lang="en-US" dirty="0"/>
          </a:p>
          <a:p>
            <a:pPr marL="380990" indent="-380990" algn="l">
              <a:buFont typeface="Arial" panose="020B0604020202020204" pitchFamily="34" charset="0"/>
              <a:buChar char="•"/>
            </a:pPr>
            <a:r>
              <a:rPr lang="en-US" dirty="0" smtClean="0"/>
              <a:t>MEMORY </a:t>
            </a:r>
            <a:r>
              <a:rPr lang="en-US" dirty="0"/>
              <a:t>CONSUMPTION BY MODEL: </a:t>
            </a:r>
            <a:endParaRPr lang="en-US" dirty="0" smtClean="0"/>
          </a:p>
          <a:p>
            <a:pPr algn="l"/>
            <a:r>
              <a:rPr lang="en-US" dirty="0" smtClean="0"/>
              <a:t>        </a:t>
            </a:r>
            <a:r>
              <a:rPr lang="en-US" dirty="0" smtClean="0"/>
              <a:t>  Memory </a:t>
            </a:r>
            <a:r>
              <a:rPr lang="en-US" dirty="0"/>
              <a:t>consumed by </a:t>
            </a:r>
            <a:r>
              <a:rPr lang="en-US" dirty="0" smtClean="0"/>
              <a:t>FIT-139 </a:t>
            </a:r>
            <a:r>
              <a:rPr lang="en-US" dirty="0"/>
              <a:t>Mb </a:t>
            </a:r>
            <a:endParaRPr lang="en-US" dirty="0" smtClean="0"/>
          </a:p>
          <a:p>
            <a:pPr algn="l"/>
            <a:r>
              <a:rPr lang="en-US" dirty="0"/>
              <a:t>	</a:t>
            </a:r>
            <a:r>
              <a:rPr lang="en-US" dirty="0" smtClean="0"/>
              <a:t>PREDICT-139 </a:t>
            </a:r>
            <a:r>
              <a:rPr lang="en-US" dirty="0"/>
              <a:t>Mb</a:t>
            </a:r>
          </a:p>
          <a:p>
            <a:pPr algn="l"/>
            <a:endParaRPr lang="en-US" dirty="0"/>
          </a:p>
        </p:txBody>
      </p:sp>
      <p:pic>
        <p:nvPicPr>
          <p:cNvPr id="10242" name="Picture 2" descr="Free Cliparts Research Methodology, Download Free Cliparts Research  Methodology png images, Free ClipArts on Clipart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366402" cy="161704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I and ML | Machine Learning| Deep Learni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14316" y="2494496"/>
            <a:ext cx="6177684" cy="364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798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anim calcmode="lin" valueType="num">
                                      <p:cBhvr>
                                        <p:cTn id="2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lery">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TF66921596_My invention presentation_AAS_v5" id="{87E5ADC5-22B1-48B6-A377-CC62C9F76903}" vid="{35D6D025-A430-4CAD-B81F-81678F6B39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A01955-FFEB-4169-B0BF-D790410D62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1DB373-C1A1-4924-9AF2-F0436820150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59C8665-7E41-4E8E-957E-307F6F826A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590</Words>
  <Application>Microsoft Office PowerPoint</Application>
  <PresentationFormat>Widescreen</PresentationFormat>
  <Paragraphs>101</Paragraphs>
  <Slides>22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Algerian</vt:lpstr>
      <vt:lpstr>Arial</vt:lpstr>
      <vt:lpstr>Calibri</vt:lpstr>
      <vt:lpstr>Franklin Gothic Book</vt:lpstr>
      <vt:lpstr>Franklin Gothic Demi Cond</vt:lpstr>
      <vt:lpstr>Gill Sans MT</vt:lpstr>
      <vt:lpstr>Merriweather</vt:lpstr>
      <vt:lpstr>Poor Richard</vt:lpstr>
      <vt:lpstr>Gallery</vt:lpstr>
      <vt:lpstr>Profanity Filter</vt:lpstr>
      <vt:lpstr>PowerPoint Presentation</vt:lpstr>
      <vt:lpstr>Index</vt:lpstr>
      <vt:lpstr>Introduction</vt:lpstr>
      <vt:lpstr>How is it any different from other Profanity filters available in the market</vt:lpstr>
      <vt:lpstr>objective</vt:lpstr>
      <vt:lpstr>requirements</vt:lpstr>
      <vt:lpstr>Scope</vt:lpstr>
      <vt:lpstr>MEthodology</vt:lpstr>
      <vt:lpstr>PowerPoint Presentation</vt:lpstr>
      <vt:lpstr>PowerPoint Presentation</vt:lpstr>
      <vt:lpstr>Why chose this technique </vt:lpstr>
      <vt:lpstr>PowerPoint Presentation</vt:lpstr>
      <vt:lpstr>Project Glimpse</vt:lpstr>
      <vt:lpstr>PowerPoint Presentation</vt:lpstr>
      <vt:lpstr>PowerPoint Presentation</vt:lpstr>
      <vt:lpstr>PowerPoint Presentation</vt:lpstr>
      <vt:lpstr>FLOw chart</vt:lpstr>
      <vt:lpstr>LIMITATIONS:-</vt:lpstr>
      <vt:lpstr>FUTURESCOPE:-</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2021-12-21T17:31:38Z</dcterms:created>
  <dcterms:modified xsi:type="dcterms:W3CDTF">2021-12-22T04:38:51Z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